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g"/>
  <Override PartName="/ppt/media/image8.jpg" ContentType="image/jpg"/>
  <Override PartName="/ppt/media/image9.jpg" ContentType="image/jpg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2.jpg" ContentType="image/jpg"/>
  <Override PartName="/ppt/media/image13.jpg" ContentType="image/jpg"/>
  <Override PartName="/ppt/media/image6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98" r:id="rId3"/>
    <p:sldId id="29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9" r:id="rId16"/>
    <p:sldId id="300" r:id="rId17"/>
    <p:sldId id="301" r:id="rId18"/>
    <p:sldId id="302" r:id="rId19"/>
    <p:sldId id="303" r:id="rId2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8148A-6169-4973-BB91-E62BCA2825E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5EE6B17-3ED7-41FF-840D-DAC7C7EF5888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 LABORAL</a:t>
          </a:r>
          <a:endParaRPr lang="es-EC" sz="1600" dirty="0">
            <a:solidFill>
              <a:schemeClr val="tx1"/>
            </a:solidFill>
          </a:endParaRPr>
        </a:p>
      </dgm:t>
    </dgm:pt>
    <dgm:pt modelId="{FCD95D4D-C105-40BA-B624-26BDAC1C9678}" type="parTrans" cxnId="{4A29E8D4-DBB0-4BB5-BA66-FE9A73A3165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DDB973A-73EA-4339-9DEC-2C21B879BF8B}" type="sibTrans" cxnId="{4A29E8D4-DBB0-4BB5-BA66-FE9A73A3165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CIVIL  (COMERCIAL)</a:t>
          </a:r>
        </a:p>
      </dgm:t>
    </dgm:pt>
    <dgm:pt modelId="{EF5779AF-D99C-46CA-8DEC-AE255C8A83B7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000" b="1" dirty="0" smtClean="0">
              <a:solidFill>
                <a:schemeClr val="tx1"/>
              </a:solidFill>
            </a:rPr>
            <a:t>CONTENCIOSO TRIBUTARIO</a:t>
          </a:r>
          <a:endParaRPr lang="es-EC" sz="1000" b="1" dirty="0">
            <a:solidFill>
              <a:schemeClr val="tx1"/>
            </a:solidFill>
          </a:endParaRPr>
        </a:p>
      </dgm:t>
    </dgm:pt>
    <dgm:pt modelId="{7106CB79-6CBF-46DD-BD00-969C3556F645}" type="parTrans" cxnId="{7FF8F4C4-9B73-4E72-B843-090D64D46C5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A834B79-020F-4513-AFF3-8831B562E1B4}" type="sibTrans" cxnId="{7FF8F4C4-9B73-4E72-B843-090D64D46C5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900" dirty="0" smtClean="0">
              <a:solidFill>
                <a:schemeClr val="tx1"/>
              </a:solidFill>
            </a:rPr>
            <a:t>CONTENCIOSO ADMINISTRATIVO</a:t>
          </a:r>
          <a:endParaRPr lang="es-EC" sz="900" dirty="0">
            <a:solidFill>
              <a:schemeClr val="tx1"/>
            </a:solidFill>
          </a:endParaRPr>
        </a:p>
      </dgm:t>
    </dgm:pt>
    <dgm:pt modelId="{09F2BD07-238E-4B2A-891C-F9FE18D96AF4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b="1" i="1" dirty="0" smtClean="0">
              <a:solidFill>
                <a:schemeClr val="tx1"/>
              </a:solidFill>
            </a:rPr>
            <a:t>CÓDIGO ORGÁNICO GENERAL DE PROCESOS REGULA LA ACTIVIDAD PROCESAL EN LAS MATERIAS</a:t>
          </a:r>
          <a:r>
            <a:rPr lang="es-EC" dirty="0" smtClean="0">
              <a:solidFill>
                <a:schemeClr val="tx1"/>
              </a:solidFill>
            </a:rPr>
            <a:t>: </a:t>
          </a:r>
          <a:endParaRPr lang="es-EC" dirty="0">
            <a:solidFill>
              <a:schemeClr val="tx1"/>
            </a:solidFill>
          </a:endParaRPr>
        </a:p>
      </dgm:t>
    </dgm:pt>
    <dgm:pt modelId="{7202BA69-24B6-46A1-A802-A79A027219EC}" type="parTrans" cxnId="{C10C9236-F1B3-4110-8203-A85EA36751D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7B993C6-3632-47F3-91F5-3C5EF27AE5DF}" type="sibTrans" cxnId="{C10C9236-F1B3-4110-8203-A85EA36751D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C1FA947-F9B8-4E4A-AD8A-90C4B8BADF68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C" sz="1000" dirty="0" smtClean="0">
              <a:solidFill>
                <a:schemeClr val="tx1"/>
              </a:solidFill>
            </a:rPr>
            <a:t>FAMILIA,MUJER, NIÑEZ Y ADOLESCENCIA</a:t>
          </a:r>
          <a:endParaRPr lang="es-EC" sz="1000" dirty="0">
            <a:solidFill>
              <a:schemeClr val="tx1"/>
            </a:solidFill>
          </a:endParaRPr>
        </a:p>
      </dgm:t>
    </dgm:pt>
    <dgm:pt modelId="{6801686E-6184-4787-ABC3-77D80F95E495}" type="parTrans" cxnId="{2FA350F5-D57D-4DFF-B7A7-06C4B0D7F20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5713BD6-3F37-4853-B69B-726F7AA3F42B}" type="sibTrans" cxnId="{2FA350F5-D57D-4DFF-B7A7-06C4B0D7F20B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INQUILINATO</a:t>
          </a:r>
          <a:endParaRPr lang="es-EC" dirty="0">
            <a:solidFill>
              <a:schemeClr val="tx1"/>
            </a:solidFill>
          </a:endParaRPr>
        </a:p>
      </dgm:t>
    </dgm:pt>
    <dgm:pt modelId="{A1F118F2-6EA1-46FF-AF93-0027AC24A0AB}">
      <dgm:prSet phldrT="[Texto]"/>
      <dgm:spPr/>
      <dgm:t>
        <a:bodyPr/>
        <a:lstStyle/>
        <a:p>
          <a:endParaRPr lang="es-EC" dirty="0">
            <a:solidFill>
              <a:schemeClr val="bg1"/>
            </a:solidFill>
          </a:endParaRPr>
        </a:p>
      </dgm:t>
    </dgm:pt>
    <dgm:pt modelId="{9BCADA18-34ED-40EE-9175-F0C77FFB9113}" type="parTrans" cxnId="{FCEB38A8-E05E-487C-BB37-16BEEBE13B0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A42E24D8-06C9-4244-8CB2-8F2C621FFF7B}" type="sibTrans" cxnId="{FCEB38A8-E05E-487C-BB37-16BEEBE13B0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C82C6A2-3D9E-46F2-B504-BA8147CF12AC}" type="pres">
      <dgm:prSet presAssocID="{DA48148A-6169-4973-BB91-E62BCA2825E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BB245E0-5F6E-439F-9A9A-7CCF6C1A42AE}" type="pres">
      <dgm:prSet presAssocID="{D5EE6B17-3ED7-41FF-840D-DAC7C7EF5888}" presName="composite" presStyleCnt="0"/>
      <dgm:spPr/>
    </dgm:pt>
    <dgm:pt modelId="{E67409E0-634E-4108-A6DB-55D5F0C58718}" type="pres">
      <dgm:prSet presAssocID="{D5EE6B17-3ED7-41FF-840D-DAC7C7EF5888}" presName="Parent1" presStyleLbl="node1" presStyleIdx="0" presStyleCnt="6" custScaleX="116593" custScaleY="93971" custLinFactNeighborX="978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CCF0C4-93D2-40A5-8911-A2B83F2CEE90}" type="pres">
      <dgm:prSet presAssocID="{D5EE6B17-3ED7-41FF-840D-DAC7C7EF588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612D6D1-9734-40F5-8FCA-B599D672955A}" type="pres">
      <dgm:prSet presAssocID="{D5EE6B17-3ED7-41FF-840D-DAC7C7EF5888}" presName="BalanceSpacing" presStyleCnt="0"/>
      <dgm:spPr/>
    </dgm:pt>
    <dgm:pt modelId="{1FEDEE05-A52D-408F-9FEE-F438EABAB56A}" type="pres">
      <dgm:prSet presAssocID="{D5EE6B17-3ED7-41FF-840D-DAC7C7EF5888}" presName="BalanceSpacing1" presStyleCnt="0"/>
      <dgm:spPr/>
    </dgm:pt>
    <dgm:pt modelId="{79CCF502-DA66-4839-A511-F89701E9D5A1}" type="pres">
      <dgm:prSet presAssocID="{9DDB973A-73EA-4339-9DEC-2C21B879BF8B}" presName="Accent1Text" presStyleLbl="node1" presStyleIdx="1" presStyleCnt="6" custScaleX="124347" custLinFactNeighborX="77430"/>
      <dgm:spPr/>
      <dgm:t>
        <a:bodyPr/>
        <a:lstStyle/>
        <a:p>
          <a:endParaRPr lang="es-EC"/>
        </a:p>
      </dgm:t>
    </dgm:pt>
    <dgm:pt modelId="{299CB3B1-5CDC-4CED-8F00-4FAA00608253}" type="pres">
      <dgm:prSet presAssocID="{9DDB973A-73EA-4339-9DEC-2C21B879BF8B}" presName="spaceBetweenRectangles" presStyleCnt="0"/>
      <dgm:spPr/>
    </dgm:pt>
    <dgm:pt modelId="{F84ECAFD-921A-44E1-BEE1-2802F283BB60}" type="pres">
      <dgm:prSet presAssocID="{EF5779AF-D99C-46CA-8DEC-AE255C8A83B7}" presName="composite" presStyleCnt="0"/>
      <dgm:spPr/>
    </dgm:pt>
    <dgm:pt modelId="{10BF406E-BE84-43CA-A436-07DA11EFEE31}" type="pres">
      <dgm:prSet presAssocID="{EF5779AF-D99C-46CA-8DEC-AE255C8A83B7}" presName="Parent1" presStyleLbl="node1" presStyleIdx="2" presStyleCnt="6" custLinFactNeighborX="829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6B5AD3-0338-4C15-B48C-B5AD0FF633E6}" type="pres">
      <dgm:prSet presAssocID="{EF5779AF-D99C-46CA-8DEC-AE255C8A83B7}" presName="Childtext1" presStyleLbl="revTx" presStyleIdx="1" presStyleCnt="3" custScaleX="144140" custScaleY="121456" custLinFactNeighborX="-25015" custLinFactNeighborY="-2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EC98D0-1045-4CC4-BC22-86B2B76499BA}" type="pres">
      <dgm:prSet presAssocID="{EF5779AF-D99C-46CA-8DEC-AE255C8A83B7}" presName="BalanceSpacing" presStyleCnt="0"/>
      <dgm:spPr/>
    </dgm:pt>
    <dgm:pt modelId="{E6B1073C-E8ED-4E82-9C69-EB2461C8D8B2}" type="pres">
      <dgm:prSet presAssocID="{EF5779AF-D99C-46CA-8DEC-AE255C8A83B7}" presName="BalanceSpacing1" presStyleCnt="0"/>
      <dgm:spPr/>
    </dgm:pt>
    <dgm:pt modelId="{92FF1817-9A2B-4719-9E10-B6E60A6D8E2F}" type="pres">
      <dgm:prSet presAssocID="{9A834B79-020F-4513-AFF3-8831B562E1B4}" presName="Accent1Text" presStyleLbl="node1" presStyleIdx="3" presStyleCnt="6" custLinFactNeighborX="84977"/>
      <dgm:spPr/>
      <dgm:t>
        <a:bodyPr/>
        <a:lstStyle/>
        <a:p>
          <a:endParaRPr lang="es-EC"/>
        </a:p>
      </dgm:t>
    </dgm:pt>
    <dgm:pt modelId="{6D98DE45-4C2F-4D36-99F7-154CDDA174EE}" type="pres">
      <dgm:prSet presAssocID="{9A834B79-020F-4513-AFF3-8831B562E1B4}" presName="spaceBetweenRectangles" presStyleCnt="0"/>
      <dgm:spPr/>
    </dgm:pt>
    <dgm:pt modelId="{F47C72F2-B3E8-44F8-AEB0-578B0E2DB7A4}" type="pres">
      <dgm:prSet presAssocID="{4C1FA947-F9B8-4E4A-AD8A-90C4B8BADF68}" presName="composite" presStyleCnt="0"/>
      <dgm:spPr/>
    </dgm:pt>
    <dgm:pt modelId="{C36C205C-8B51-454F-A255-4AB7C5D6D6DA}" type="pres">
      <dgm:prSet presAssocID="{4C1FA947-F9B8-4E4A-AD8A-90C4B8BADF68}" presName="Parent1" presStyleLbl="node1" presStyleIdx="4" presStyleCnt="6" custScaleX="118936" custLinFactNeighborX="978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570CB3-4C95-43E9-9656-E226C660820E}" type="pres">
      <dgm:prSet presAssocID="{4C1FA947-F9B8-4E4A-AD8A-90C4B8BADF6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88E63C-20C2-4245-B0F7-95D5B20BD667}" type="pres">
      <dgm:prSet presAssocID="{4C1FA947-F9B8-4E4A-AD8A-90C4B8BADF68}" presName="BalanceSpacing" presStyleCnt="0"/>
      <dgm:spPr/>
    </dgm:pt>
    <dgm:pt modelId="{04317B33-E2CC-44A2-AA6E-DB8775E410F7}" type="pres">
      <dgm:prSet presAssocID="{4C1FA947-F9B8-4E4A-AD8A-90C4B8BADF68}" presName="BalanceSpacing1" presStyleCnt="0"/>
      <dgm:spPr/>
    </dgm:pt>
    <dgm:pt modelId="{69B5A5B9-29CC-4B3E-8A76-B80349A879E7}" type="pres">
      <dgm:prSet presAssocID="{F5713BD6-3F37-4853-B69B-726F7AA3F42B}" presName="Accent1Text" presStyleLbl="node1" presStyleIdx="5" presStyleCnt="6" custLinFactNeighborX="86815"/>
      <dgm:spPr/>
      <dgm:t>
        <a:bodyPr/>
        <a:lstStyle/>
        <a:p>
          <a:endParaRPr lang="es-EC"/>
        </a:p>
      </dgm:t>
    </dgm:pt>
  </dgm:ptLst>
  <dgm:cxnLst>
    <dgm:cxn modelId="{3F4E17C5-4035-48B0-8DA8-68710031D3D8}" type="presOf" srcId="{D5EE6B17-3ED7-41FF-840D-DAC7C7EF5888}" destId="{E67409E0-634E-4108-A6DB-55D5F0C58718}" srcOrd="0" destOrd="0" presId="urn:microsoft.com/office/officeart/2008/layout/AlternatingHexagons"/>
    <dgm:cxn modelId="{F1CF35B0-5201-4261-96E0-233C10D96959}" type="presOf" srcId="{09F2BD07-238E-4B2A-891C-F9FE18D96AF4}" destId="{0B6B5AD3-0338-4C15-B48C-B5AD0FF633E6}" srcOrd="0" destOrd="0" presId="urn:microsoft.com/office/officeart/2008/layout/AlternatingHexagons"/>
    <dgm:cxn modelId="{BE1E1DD9-8272-4CD9-8EFC-E100E2891167}" type="presOf" srcId="{DA48148A-6169-4973-BB91-E62BCA2825EF}" destId="{DC82C6A2-3D9E-46F2-B504-BA8147CF12AC}" srcOrd="0" destOrd="0" presId="urn:microsoft.com/office/officeart/2008/layout/AlternatingHexagons"/>
    <dgm:cxn modelId="{0CEBD33A-2EDF-434B-AB6E-8928C25562D5}" type="presOf" srcId="{F5713BD6-3F37-4853-B69B-726F7AA3F42B}" destId="{69B5A5B9-29CC-4B3E-8A76-B80349A879E7}" srcOrd="0" destOrd="0" presId="urn:microsoft.com/office/officeart/2008/layout/AlternatingHexagons"/>
    <dgm:cxn modelId="{4A29E8D4-DBB0-4BB5-BA66-FE9A73A31657}" srcId="{DA48148A-6169-4973-BB91-E62BCA2825EF}" destId="{D5EE6B17-3ED7-41FF-840D-DAC7C7EF5888}" srcOrd="0" destOrd="0" parTransId="{FCD95D4D-C105-40BA-B624-26BDAC1C9678}" sibTransId="{9DDB973A-73EA-4339-9DEC-2C21B879BF8B}"/>
    <dgm:cxn modelId="{FCEB38A8-E05E-487C-BB37-16BEEBE13B0A}" srcId="{4C1FA947-F9B8-4E4A-AD8A-90C4B8BADF68}" destId="{A1F118F2-6EA1-46FF-AF93-0027AC24A0AB}" srcOrd="0" destOrd="0" parTransId="{9BCADA18-34ED-40EE-9175-F0C77FFB9113}" sibTransId="{A42E24D8-06C9-4244-8CB2-8F2C621FFF7B}"/>
    <dgm:cxn modelId="{72936C7B-C5D9-41CE-A2D8-8CBACADC7635}" type="presOf" srcId="{4C1FA947-F9B8-4E4A-AD8A-90C4B8BADF68}" destId="{C36C205C-8B51-454F-A255-4AB7C5D6D6DA}" srcOrd="0" destOrd="0" presId="urn:microsoft.com/office/officeart/2008/layout/AlternatingHexagons"/>
    <dgm:cxn modelId="{2FA350F5-D57D-4DFF-B7A7-06C4B0D7F20B}" srcId="{DA48148A-6169-4973-BB91-E62BCA2825EF}" destId="{4C1FA947-F9B8-4E4A-AD8A-90C4B8BADF68}" srcOrd="2" destOrd="0" parTransId="{6801686E-6184-4787-ABC3-77D80F95E495}" sibTransId="{F5713BD6-3F37-4853-B69B-726F7AA3F42B}"/>
    <dgm:cxn modelId="{6372A88A-3575-4A28-97D0-9C7E4725D34E}" type="presOf" srcId="{EF5779AF-D99C-46CA-8DEC-AE255C8A83B7}" destId="{10BF406E-BE84-43CA-A436-07DA11EFEE31}" srcOrd="0" destOrd="0" presId="urn:microsoft.com/office/officeart/2008/layout/AlternatingHexagons"/>
    <dgm:cxn modelId="{7FF8F4C4-9B73-4E72-B843-090D64D46C5A}" srcId="{DA48148A-6169-4973-BB91-E62BCA2825EF}" destId="{EF5779AF-D99C-46CA-8DEC-AE255C8A83B7}" srcOrd="1" destOrd="0" parTransId="{7106CB79-6CBF-46DD-BD00-969C3556F645}" sibTransId="{9A834B79-020F-4513-AFF3-8831B562E1B4}"/>
    <dgm:cxn modelId="{C10C9236-F1B3-4110-8203-A85EA36751D7}" srcId="{EF5779AF-D99C-46CA-8DEC-AE255C8A83B7}" destId="{09F2BD07-238E-4B2A-891C-F9FE18D96AF4}" srcOrd="0" destOrd="0" parTransId="{7202BA69-24B6-46A1-A802-A79A027219EC}" sibTransId="{C7B993C6-3632-47F3-91F5-3C5EF27AE5DF}"/>
    <dgm:cxn modelId="{37A58D62-DB2A-4A1E-8E2A-18E6C7A27AD7}" type="presOf" srcId="{A1F118F2-6EA1-46FF-AF93-0027AC24A0AB}" destId="{BA570CB3-4C95-43E9-9656-E226C660820E}" srcOrd="0" destOrd="0" presId="urn:microsoft.com/office/officeart/2008/layout/AlternatingHexagons"/>
    <dgm:cxn modelId="{54542264-E18D-46C4-A349-817BE312EF20}" type="presOf" srcId="{9A834B79-020F-4513-AFF3-8831B562E1B4}" destId="{92FF1817-9A2B-4719-9E10-B6E60A6D8E2F}" srcOrd="0" destOrd="0" presId="urn:microsoft.com/office/officeart/2008/layout/AlternatingHexagons"/>
    <dgm:cxn modelId="{393A1965-7645-4018-A44B-53BAFDA84D94}" type="presOf" srcId="{9DDB973A-73EA-4339-9DEC-2C21B879BF8B}" destId="{79CCF502-DA66-4839-A511-F89701E9D5A1}" srcOrd="0" destOrd="0" presId="urn:microsoft.com/office/officeart/2008/layout/AlternatingHexagons"/>
    <dgm:cxn modelId="{D4228C96-6803-4DFC-AE69-0425D9E3C50E}" type="presParOf" srcId="{DC82C6A2-3D9E-46F2-B504-BA8147CF12AC}" destId="{EBB245E0-5F6E-439F-9A9A-7CCF6C1A42AE}" srcOrd="0" destOrd="0" presId="urn:microsoft.com/office/officeart/2008/layout/AlternatingHexagons"/>
    <dgm:cxn modelId="{3608A803-949E-4CE1-9571-DAF92C269B9F}" type="presParOf" srcId="{EBB245E0-5F6E-439F-9A9A-7CCF6C1A42AE}" destId="{E67409E0-634E-4108-A6DB-55D5F0C58718}" srcOrd="0" destOrd="0" presId="urn:microsoft.com/office/officeart/2008/layout/AlternatingHexagons"/>
    <dgm:cxn modelId="{5D6E0ABC-E08C-45CF-AD59-1850D4DF5A14}" type="presParOf" srcId="{EBB245E0-5F6E-439F-9A9A-7CCF6C1A42AE}" destId="{D3CCF0C4-93D2-40A5-8911-A2B83F2CEE90}" srcOrd="1" destOrd="0" presId="urn:microsoft.com/office/officeart/2008/layout/AlternatingHexagons"/>
    <dgm:cxn modelId="{98245C6F-10FD-4B3B-BCD1-CCFC65F68507}" type="presParOf" srcId="{EBB245E0-5F6E-439F-9A9A-7CCF6C1A42AE}" destId="{1612D6D1-9734-40F5-8FCA-B599D672955A}" srcOrd="2" destOrd="0" presId="urn:microsoft.com/office/officeart/2008/layout/AlternatingHexagons"/>
    <dgm:cxn modelId="{CDF25739-5BA1-4DF6-949F-6CEA39066A06}" type="presParOf" srcId="{EBB245E0-5F6E-439F-9A9A-7CCF6C1A42AE}" destId="{1FEDEE05-A52D-408F-9FEE-F438EABAB56A}" srcOrd="3" destOrd="0" presId="urn:microsoft.com/office/officeart/2008/layout/AlternatingHexagons"/>
    <dgm:cxn modelId="{1B8E86E9-708E-4655-812B-0A246B135D13}" type="presParOf" srcId="{EBB245E0-5F6E-439F-9A9A-7CCF6C1A42AE}" destId="{79CCF502-DA66-4839-A511-F89701E9D5A1}" srcOrd="4" destOrd="0" presId="urn:microsoft.com/office/officeart/2008/layout/AlternatingHexagons"/>
    <dgm:cxn modelId="{F1AE8DDA-239F-4E8E-86B2-8FEE738AD049}" type="presParOf" srcId="{DC82C6A2-3D9E-46F2-B504-BA8147CF12AC}" destId="{299CB3B1-5CDC-4CED-8F00-4FAA00608253}" srcOrd="1" destOrd="0" presId="urn:microsoft.com/office/officeart/2008/layout/AlternatingHexagons"/>
    <dgm:cxn modelId="{90338D95-BFA4-4FEC-A986-F4D13F49C428}" type="presParOf" srcId="{DC82C6A2-3D9E-46F2-B504-BA8147CF12AC}" destId="{F84ECAFD-921A-44E1-BEE1-2802F283BB60}" srcOrd="2" destOrd="0" presId="urn:microsoft.com/office/officeart/2008/layout/AlternatingHexagons"/>
    <dgm:cxn modelId="{DD16798E-B33E-462E-876C-CAD4C01E1D2F}" type="presParOf" srcId="{F84ECAFD-921A-44E1-BEE1-2802F283BB60}" destId="{10BF406E-BE84-43CA-A436-07DA11EFEE31}" srcOrd="0" destOrd="0" presId="urn:microsoft.com/office/officeart/2008/layout/AlternatingHexagons"/>
    <dgm:cxn modelId="{6A69E339-2075-4A1E-B8F9-2807F1626913}" type="presParOf" srcId="{F84ECAFD-921A-44E1-BEE1-2802F283BB60}" destId="{0B6B5AD3-0338-4C15-B48C-B5AD0FF633E6}" srcOrd="1" destOrd="0" presId="urn:microsoft.com/office/officeart/2008/layout/AlternatingHexagons"/>
    <dgm:cxn modelId="{A259D59E-5A12-4B5E-AAA2-140D7F3E43B7}" type="presParOf" srcId="{F84ECAFD-921A-44E1-BEE1-2802F283BB60}" destId="{D2EC98D0-1045-4CC4-BC22-86B2B76499BA}" srcOrd="2" destOrd="0" presId="urn:microsoft.com/office/officeart/2008/layout/AlternatingHexagons"/>
    <dgm:cxn modelId="{B9255B5E-FA08-49FC-85D8-9BACA73BD74E}" type="presParOf" srcId="{F84ECAFD-921A-44E1-BEE1-2802F283BB60}" destId="{E6B1073C-E8ED-4E82-9C69-EB2461C8D8B2}" srcOrd="3" destOrd="0" presId="urn:microsoft.com/office/officeart/2008/layout/AlternatingHexagons"/>
    <dgm:cxn modelId="{3CFBA933-55B4-4657-9E4A-D554E3D9CACC}" type="presParOf" srcId="{F84ECAFD-921A-44E1-BEE1-2802F283BB60}" destId="{92FF1817-9A2B-4719-9E10-B6E60A6D8E2F}" srcOrd="4" destOrd="0" presId="urn:microsoft.com/office/officeart/2008/layout/AlternatingHexagons"/>
    <dgm:cxn modelId="{88C5D533-321B-47F0-9ECE-1A0FA4F67A14}" type="presParOf" srcId="{DC82C6A2-3D9E-46F2-B504-BA8147CF12AC}" destId="{6D98DE45-4C2F-4D36-99F7-154CDDA174EE}" srcOrd="3" destOrd="0" presId="urn:microsoft.com/office/officeart/2008/layout/AlternatingHexagons"/>
    <dgm:cxn modelId="{ED4449C8-299E-49F0-B718-E61AF03EFA4E}" type="presParOf" srcId="{DC82C6A2-3D9E-46F2-B504-BA8147CF12AC}" destId="{F47C72F2-B3E8-44F8-AEB0-578B0E2DB7A4}" srcOrd="4" destOrd="0" presId="urn:microsoft.com/office/officeart/2008/layout/AlternatingHexagons"/>
    <dgm:cxn modelId="{5B1379E6-EDEF-4F3A-89B4-0E1894443C3E}" type="presParOf" srcId="{F47C72F2-B3E8-44F8-AEB0-578B0E2DB7A4}" destId="{C36C205C-8B51-454F-A255-4AB7C5D6D6DA}" srcOrd="0" destOrd="0" presId="urn:microsoft.com/office/officeart/2008/layout/AlternatingHexagons"/>
    <dgm:cxn modelId="{A28F9E98-3F26-4430-946F-725CDFA4FA3E}" type="presParOf" srcId="{F47C72F2-B3E8-44F8-AEB0-578B0E2DB7A4}" destId="{BA570CB3-4C95-43E9-9656-E226C660820E}" srcOrd="1" destOrd="0" presId="urn:microsoft.com/office/officeart/2008/layout/AlternatingHexagons"/>
    <dgm:cxn modelId="{FC0C7E5F-EAF9-4CC2-BBF8-6425121BB38B}" type="presParOf" srcId="{F47C72F2-B3E8-44F8-AEB0-578B0E2DB7A4}" destId="{D288E63C-20C2-4245-B0F7-95D5B20BD667}" srcOrd="2" destOrd="0" presId="urn:microsoft.com/office/officeart/2008/layout/AlternatingHexagons"/>
    <dgm:cxn modelId="{E69DB5CD-CE89-480B-A463-92F330C1E89D}" type="presParOf" srcId="{F47C72F2-B3E8-44F8-AEB0-578B0E2DB7A4}" destId="{04317B33-E2CC-44A2-AA6E-DB8775E410F7}" srcOrd="3" destOrd="0" presId="urn:microsoft.com/office/officeart/2008/layout/AlternatingHexagons"/>
    <dgm:cxn modelId="{8FD29595-3E5A-4E16-910D-BAAD85EA92E8}" type="presParOf" srcId="{F47C72F2-B3E8-44F8-AEB0-578B0E2DB7A4}" destId="{69B5A5B9-29CC-4B3E-8A76-B80349A879E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59700-70C3-467E-A58A-B271A31309D5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379D3DA-8B9F-478B-9F60-DB2302C0A0AE}">
      <dgm:prSet phldrT="[Texto]" custT="1"/>
      <dgm:spPr/>
      <dgm:t>
        <a:bodyPr/>
        <a:lstStyle/>
        <a:p>
          <a:pPr algn="ctr"/>
          <a:r>
            <a:rPr lang="es-EC" sz="1800" b="1" i="1" dirty="0" smtClean="0"/>
            <a:t>Principio de dirección judicial del proceso</a:t>
          </a:r>
          <a:endParaRPr lang="es-EC" sz="1800" b="1" i="0" dirty="0"/>
        </a:p>
      </dgm:t>
    </dgm:pt>
    <dgm:pt modelId="{20557F41-401E-4723-A966-2019B1348AA5}" type="parTrans" cxnId="{6F5D7646-004C-44FF-8446-A9D017B7A15B}">
      <dgm:prSet/>
      <dgm:spPr/>
      <dgm:t>
        <a:bodyPr/>
        <a:lstStyle/>
        <a:p>
          <a:endParaRPr lang="es-EC"/>
        </a:p>
      </dgm:t>
    </dgm:pt>
    <dgm:pt modelId="{A2CE847C-CDD8-495F-8D00-C48992A11677}" type="sibTrans" cxnId="{6F5D7646-004C-44FF-8446-A9D017B7A15B}">
      <dgm:prSet/>
      <dgm:spPr/>
      <dgm:t>
        <a:bodyPr/>
        <a:lstStyle/>
        <a:p>
          <a:endParaRPr lang="es-EC"/>
        </a:p>
      </dgm:t>
    </dgm:pt>
    <dgm:pt modelId="{72089A53-3CD3-45DF-B306-747650F56220}">
      <dgm:prSet phldrT="[Texto]" custT="1"/>
      <dgm:spPr/>
      <dgm:t>
        <a:bodyPr/>
        <a:lstStyle/>
        <a:p>
          <a:r>
            <a:rPr lang="es-EC" sz="1800" b="1" i="1" dirty="0" smtClean="0"/>
            <a:t>Principio de inmediación</a:t>
          </a:r>
          <a:endParaRPr lang="es-EC" sz="1800" b="1" i="1" dirty="0"/>
        </a:p>
      </dgm:t>
    </dgm:pt>
    <dgm:pt modelId="{AB8089A5-6F6F-4B3E-932C-D220BDF8666A}" type="parTrans" cxnId="{4F02C4B3-FBA5-4D0F-A249-FF21547EC800}">
      <dgm:prSet/>
      <dgm:spPr/>
      <dgm:t>
        <a:bodyPr/>
        <a:lstStyle/>
        <a:p>
          <a:endParaRPr lang="es-EC"/>
        </a:p>
      </dgm:t>
    </dgm:pt>
    <dgm:pt modelId="{8CF4938F-C9BE-4BD2-B187-9252FD8822EA}" type="sibTrans" cxnId="{4F02C4B3-FBA5-4D0F-A249-FF21547EC800}">
      <dgm:prSet/>
      <dgm:spPr/>
      <dgm:t>
        <a:bodyPr/>
        <a:lstStyle/>
        <a:p>
          <a:endParaRPr lang="es-EC"/>
        </a:p>
      </dgm:t>
    </dgm:pt>
    <dgm:pt modelId="{9BC8CA19-0F1A-4C56-9536-66437FF57F2B}">
      <dgm:prSet custT="1"/>
      <dgm:spPr/>
      <dgm:t>
        <a:bodyPr/>
        <a:lstStyle/>
        <a:p>
          <a:r>
            <a:rPr lang="es-EC" sz="1800" b="1" i="0" dirty="0" smtClean="0"/>
            <a:t>Principio de iniciativa procesal</a:t>
          </a:r>
          <a:endParaRPr lang="es-EC" sz="1800" b="1" i="1" dirty="0"/>
        </a:p>
      </dgm:t>
    </dgm:pt>
    <dgm:pt modelId="{51719EE0-AF96-4FDD-85A4-69CB00A04914}" type="parTrans" cxnId="{FBAE7BA0-3C72-4E00-A7F3-4F9A4ABCC0EE}">
      <dgm:prSet/>
      <dgm:spPr/>
      <dgm:t>
        <a:bodyPr/>
        <a:lstStyle/>
        <a:p>
          <a:endParaRPr lang="es-EC"/>
        </a:p>
      </dgm:t>
    </dgm:pt>
    <dgm:pt modelId="{6FC50681-4BA6-48AB-8425-B26FDA57EA82}" type="sibTrans" cxnId="{FBAE7BA0-3C72-4E00-A7F3-4F9A4ABCC0EE}">
      <dgm:prSet/>
      <dgm:spPr/>
      <dgm:t>
        <a:bodyPr/>
        <a:lstStyle/>
        <a:p>
          <a:endParaRPr lang="es-EC"/>
        </a:p>
      </dgm:t>
    </dgm:pt>
    <dgm:pt modelId="{D3F699A7-5BCC-45E3-93D7-06E4A3473384}">
      <dgm:prSet phldrT="[Texto]" custT="1"/>
      <dgm:spPr/>
      <dgm:t>
        <a:bodyPr/>
        <a:lstStyle/>
        <a:p>
          <a:pPr algn="ctr"/>
          <a:r>
            <a:rPr lang="es-EC" sz="1800" b="1" i="0" dirty="0" smtClean="0"/>
            <a:t>Principio de p</a:t>
          </a:r>
          <a:r>
            <a:rPr lang="es-EC" sz="1800" b="1" dirty="0" smtClean="0"/>
            <a:t>roceso oral por audiencias</a:t>
          </a:r>
          <a:endParaRPr lang="es-EC" sz="1800" b="1" i="0" dirty="0" smtClean="0"/>
        </a:p>
      </dgm:t>
    </dgm:pt>
    <dgm:pt modelId="{4BA05EA3-1AA4-4216-81E5-32DAECF24874}" type="parTrans" cxnId="{B03C3DEB-3DF9-4FCE-A2FD-793746FCC605}">
      <dgm:prSet/>
      <dgm:spPr/>
      <dgm:t>
        <a:bodyPr/>
        <a:lstStyle/>
        <a:p>
          <a:endParaRPr lang="es-EC"/>
        </a:p>
      </dgm:t>
    </dgm:pt>
    <dgm:pt modelId="{AE3FAA40-FBFA-484C-8123-8B5E3FE3E85C}" type="sibTrans" cxnId="{B03C3DEB-3DF9-4FCE-A2FD-793746FCC605}">
      <dgm:prSet/>
      <dgm:spPr/>
      <dgm:t>
        <a:bodyPr/>
        <a:lstStyle/>
        <a:p>
          <a:endParaRPr lang="es-EC"/>
        </a:p>
      </dgm:t>
    </dgm:pt>
    <dgm:pt modelId="{1058FCE8-BE9A-4F83-86B3-8842A61DB5B7}">
      <dgm:prSet phldrT="[Texto]" custT="1"/>
      <dgm:spPr/>
      <dgm:t>
        <a:bodyPr/>
        <a:lstStyle/>
        <a:p>
          <a:r>
            <a:rPr lang="es-EC" sz="1800" b="1" i="0" u="none" dirty="0" smtClean="0"/>
            <a:t>Principio de transparencia y publicidad</a:t>
          </a:r>
          <a:endParaRPr lang="es-EC" sz="1800" b="1" i="1" dirty="0"/>
        </a:p>
      </dgm:t>
    </dgm:pt>
    <dgm:pt modelId="{5F81FE88-9F6B-4C3B-9357-06F2FA3B36A1}" type="parTrans" cxnId="{6CD5BAD5-A91F-43A2-A04D-92A1574AB5D8}">
      <dgm:prSet/>
      <dgm:spPr/>
      <dgm:t>
        <a:bodyPr/>
        <a:lstStyle/>
        <a:p>
          <a:endParaRPr lang="es-EC"/>
        </a:p>
      </dgm:t>
    </dgm:pt>
    <dgm:pt modelId="{4C85C238-C3C2-46A9-AE0E-910AC22B0F08}" type="sibTrans" cxnId="{6CD5BAD5-A91F-43A2-A04D-92A1574AB5D8}">
      <dgm:prSet/>
      <dgm:spPr/>
      <dgm:t>
        <a:bodyPr/>
        <a:lstStyle/>
        <a:p>
          <a:endParaRPr lang="es-EC"/>
        </a:p>
      </dgm:t>
    </dgm:pt>
    <dgm:pt modelId="{4A32A687-D5F0-4671-9E1D-77948552A721}">
      <dgm:prSet phldrT="[Texto]" custT="1"/>
      <dgm:spPr/>
      <dgm:t>
        <a:bodyPr/>
        <a:lstStyle/>
        <a:p>
          <a:r>
            <a:rPr lang="es-EC" sz="1800" b="1" i="0" u="none" dirty="0" smtClean="0"/>
            <a:t>Principio  de intimidad  </a:t>
          </a:r>
          <a:endParaRPr lang="es-EC" sz="1800" b="1" i="1" dirty="0"/>
        </a:p>
      </dgm:t>
    </dgm:pt>
    <dgm:pt modelId="{09A58761-BEA6-4C6F-9305-E84DD0E20499}" type="parTrans" cxnId="{C01833D7-6DE7-4275-B655-32B936272E47}">
      <dgm:prSet/>
      <dgm:spPr/>
      <dgm:t>
        <a:bodyPr/>
        <a:lstStyle/>
        <a:p>
          <a:endParaRPr lang="es-EC"/>
        </a:p>
      </dgm:t>
    </dgm:pt>
    <dgm:pt modelId="{E9C8B942-43D1-44CA-BF25-A86F7A7A9F73}" type="sibTrans" cxnId="{C01833D7-6DE7-4275-B655-32B936272E47}">
      <dgm:prSet/>
      <dgm:spPr/>
      <dgm:t>
        <a:bodyPr/>
        <a:lstStyle/>
        <a:p>
          <a:endParaRPr lang="es-EC"/>
        </a:p>
      </dgm:t>
    </dgm:pt>
    <dgm:pt modelId="{125FE06F-ED42-4C5B-B0D3-C34BFC0F829A}" type="pres">
      <dgm:prSet presAssocID="{78A59700-70C3-467E-A58A-B271A31309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A0D8A41-5B0F-43BC-AA14-F778F1C51D58}" type="pres">
      <dgm:prSet presAssocID="{4379D3DA-8B9F-478B-9F60-DB2302C0A0A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780208-C5D5-4A21-A91E-EBEA47E8AA73}" type="pres">
      <dgm:prSet presAssocID="{A2CE847C-CDD8-495F-8D00-C48992A11677}" presName="sibTrans" presStyleCnt="0"/>
      <dgm:spPr/>
      <dgm:t>
        <a:bodyPr/>
        <a:lstStyle/>
        <a:p>
          <a:endParaRPr lang="es-EC"/>
        </a:p>
      </dgm:t>
    </dgm:pt>
    <dgm:pt modelId="{92BB271A-9EF5-4F01-8426-B26F79FCD5AB}" type="pres">
      <dgm:prSet presAssocID="{D3F699A7-5BCC-45E3-93D7-06E4A3473384}" presName="node" presStyleLbl="node1" presStyleIdx="1" presStyleCnt="6" custScaleX="1186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8E94F2-66F2-4C11-A791-E55E8D0B5261}" type="pres">
      <dgm:prSet presAssocID="{AE3FAA40-FBFA-484C-8123-8B5E3FE3E85C}" presName="sibTrans" presStyleCnt="0"/>
      <dgm:spPr/>
      <dgm:t>
        <a:bodyPr/>
        <a:lstStyle/>
        <a:p>
          <a:endParaRPr lang="es-EC"/>
        </a:p>
      </dgm:t>
    </dgm:pt>
    <dgm:pt modelId="{66FD420E-916F-4919-B476-16658B35FB5F}" type="pres">
      <dgm:prSet presAssocID="{9BC8CA19-0F1A-4C56-9536-66437FF57F2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784F1D-23C1-4B7F-8FF8-02C0A95880C9}" type="pres">
      <dgm:prSet presAssocID="{6FC50681-4BA6-48AB-8425-B26FDA57EA82}" presName="sibTrans" presStyleCnt="0"/>
      <dgm:spPr/>
      <dgm:t>
        <a:bodyPr/>
        <a:lstStyle/>
        <a:p>
          <a:endParaRPr lang="es-EC"/>
        </a:p>
      </dgm:t>
    </dgm:pt>
    <dgm:pt modelId="{AB647380-B927-4157-9908-9809293E775D}" type="pres">
      <dgm:prSet presAssocID="{72089A53-3CD3-45DF-B306-747650F56220}" presName="node" presStyleLbl="node1" presStyleIdx="3" presStyleCnt="6" custScaleX="1253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1C81F3-A2FE-4A4A-8630-E9FD6345589E}" type="pres">
      <dgm:prSet presAssocID="{8CF4938F-C9BE-4BD2-B187-9252FD8822EA}" presName="sibTrans" presStyleCnt="0"/>
      <dgm:spPr/>
      <dgm:t>
        <a:bodyPr/>
        <a:lstStyle/>
        <a:p>
          <a:endParaRPr lang="es-EC"/>
        </a:p>
      </dgm:t>
    </dgm:pt>
    <dgm:pt modelId="{CEBFFFA7-B026-40CD-BEC7-A2F261F71FDE}" type="pres">
      <dgm:prSet presAssocID="{4A32A687-D5F0-4671-9E1D-77948552A7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A2A1E3-B7D8-4DE7-8CC1-2A2296979D09}" type="pres">
      <dgm:prSet presAssocID="{E9C8B942-43D1-44CA-BF25-A86F7A7A9F73}" presName="sibTrans" presStyleCnt="0"/>
      <dgm:spPr/>
      <dgm:t>
        <a:bodyPr/>
        <a:lstStyle/>
        <a:p>
          <a:endParaRPr lang="es-EC"/>
        </a:p>
      </dgm:t>
    </dgm:pt>
    <dgm:pt modelId="{010EDC4D-C5A5-4007-BC60-22EFA04D67F1}" type="pres">
      <dgm:prSet presAssocID="{1058FCE8-BE9A-4F83-86B3-8842A61DB5B7}" presName="node" presStyleLbl="node1" presStyleIdx="5" presStyleCnt="6" custScaleX="1412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D5BAD5-A91F-43A2-A04D-92A1574AB5D8}" srcId="{78A59700-70C3-467E-A58A-B271A31309D5}" destId="{1058FCE8-BE9A-4F83-86B3-8842A61DB5B7}" srcOrd="5" destOrd="0" parTransId="{5F81FE88-9F6B-4C3B-9357-06F2FA3B36A1}" sibTransId="{4C85C238-C3C2-46A9-AE0E-910AC22B0F08}"/>
    <dgm:cxn modelId="{C01833D7-6DE7-4275-B655-32B936272E47}" srcId="{78A59700-70C3-467E-A58A-B271A31309D5}" destId="{4A32A687-D5F0-4671-9E1D-77948552A721}" srcOrd="4" destOrd="0" parTransId="{09A58761-BEA6-4C6F-9305-E84DD0E20499}" sibTransId="{E9C8B942-43D1-44CA-BF25-A86F7A7A9F73}"/>
    <dgm:cxn modelId="{6F5D7646-004C-44FF-8446-A9D017B7A15B}" srcId="{78A59700-70C3-467E-A58A-B271A31309D5}" destId="{4379D3DA-8B9F-478B-9F60-DB2302C0A0AE}" srcOrd="0" destOrd="0" parTransId="{20557F41-401E-4723-A966-2019B1348AA5}" sibTransId="{A2CE847C-CDD8-495F-8D00-C48992A11677}"/>
    <dgm:cxn modelId="{D4E7C83D-6375-4A03-ADF6-DA090458D36D}" type="presOf" srcId="{72089A53-3CD3-45DF-B306-747650F56220}" destId="{AB647380-B927-4157-9908-9809293E775D}" srcOrd="0" destOrd="0" presId="urn:microsoft.com/office/officeart/2005/8/layout/hList6"/>
    <dgm:cxn modelId="{42458134-B499-490F-8B4F-78DB59ABE242}" type="presOf" srcId="{D3F699A7-5BCC-45E3-93D7-06E4A3473384}" destId="{92BB271A-9EF5-4F01-8426-B26F79FCD5AB}" srcOrd="0" destOrd="0" presId="urn:microsoft.com/office/officeart/2005/8/layout/hList6"/>
    <dgm:cxn modelId="{D4DF2F38-2C19-4E37-9090-A5AEFDD637D4}" type="presOf" srcId="{1058FCE8-BE9A-4F83-86B3-8842A61DB5B7}" destId="{010EDC4D-C5A5-4007-BC60-22EFA04D67F1}" srcOrd="0" destOrd="0" presId="urn:microsoft.com/office/officeart/2005/8/layout/hList6"/>
    <dgm:cxn modelId="{B03C3DEB-3DF9-4FCE-A2FD-793746FCC605}" srcId="{78A59700-70C3-467E-A58A-B271A31309D5}" destId="{D3F699A7-5BCC-45E3-93D7-06E4A3473384}" srcOrd="1" destOrd="0" parTransId="{4BA05EA3-1AA4-4216-81E5-32DAECF24874}" sibTransId="{AE3FAA40-FBFA-484C-8123-8B5E3FE3E85C}"/>
    <dgm:cxn modelId="{FBAE7BA0-3C72-4E00-A7F3-4F9A4ABCC0EE}" srcId="{78A59700-70C3-467E-A58A-B271A31309D5}" destId="{9BC8CA19-0F1A-4C56-9536-66437FF57F2B}" srcOrd="2" destOrd="0" parTransId="{51719EE0-AF96-4FDD-85A4-69CB00A04914}" sibTransId="{6FC50681-4BA6-48AB-8425-B26FDA57EA82}"/>
    <dgm:cxn modelId="{4F02C4B3-FBA5-4D0F-A249-FF21547EC800}" srcId="{78A59700-70C3-467E-A58A-B271A31309D5}" destId="{72089A53-3CD3-45DF-B306-747650F56220}" srcOrd="3" destOrd="0" parTransId="{AB8089A5-6F6F-4B3E-932C-D220BDF8666A}" sibTransId="{8CF4938F-C9BE-4BD2-B187-9252FD8822EA}"/>
    <dgm:cxn modelId="{6CF9AF47-9265-4B3C-B3B7-AEC42B730B77}" type="presOf" srcId="{4A32A687-D5F0-4671-9E1D-77948552A721}" destId="{CEBFFFA7-B026-40CD-BEC7-A2F261F71FDE}" srcOrd="0" destOrd="0" presId="urn:microsoft.com/office/officeart/2005/8/layout/hList6"/>
    <dgm:cxn modelId="{0B646DBD-8755-4ED5-95CE-4C01D2D55C4E}" type="presOf" srcId="{4379D3DA-8B9F-478B-9F60-DB2302C0A0AE}" destId="{6A0D8A41-5B0F-43BC-AA14-F778F1C51D58}" srcOrd="0" destOrd="0" presId="urn:microsoft.com/office/officeart/2005/8/layout/hList6"/>
    <dgm:cxn modelId="{BA28098A-D185-4181-9572-29DB4FFC71DD}" type="presOf" srcId="{78A59700-70C3-467E-A58A-B271A31309D5}" destId="{125FE06F-ED42-4C5B-B0D3-C34BFC0F829A}" srcOrd="0" destOrd="0" presId="urn:microsoft.com/office/officeart/2005/8/layout/hList6"/>
    <dgm:cxn modelId="{0F6C8A5C-6756-46BF-BB1E-516A063D0942}" type="presOf" srcId="{9BC8CA19-0F1A-4C56-9536-66437FF57F2B}" destId="{66FD420E-916F-4919-B476-16658B35FB5F}" srcOrd="0" destOrd="0" presId="urn:microsoft.com/office/officeart/2005/8/layout/hList6"/>
    <dgm:cxn modelId="{FE16778F-F80F-4C5D-B9D8-26DC795DD050}" type="presParOf" srcId="{125FE06F-ED42-4C5B-B0D3-C34BFC0F829A}" destId="{6A0D8A41-5B0F-43BC-AA14-F778F1C51D58}" srcOrd="0" destOrd="0" presId="urn:microsoft.com/office/officeart/2005/8/layout/hList6"/>
    <dgm:cxn modelId="{49606013-147E-45BD-B1E3-4B5D9F3DBBEC}" type="presParOf" srcId="{125FE06F-ED42-4C5B-B0D3-C34BFC0F829A}" destId="{95780208-C5D5-4A21-A91E-EBEA47E8AA73}" srcOrd="1" destOrd="0" presId="urn:microsoft.com/office/officeart/2005/8/layout/hList6"/>
    <dgm:cxn modelId="{8DD1FCD4-DAE7-407D-B401-BA0AC21FC61A}" type="presParOf" srcId="{125FE06F-ED42-4C5B-B0D3-C34BFC0F829A}" destId="{92BB271A-9EF5-4F01-8426-B26F79FCD5AB}" srcOrd="2" destOrd="0" presId="urn:microsoft.com/office/officeart/2005/8/layout/hList6"/>
    <dgm:cxn modelId="{F29AAF09-9845-4EC0-A3BE-37D96A758A18}" type="presParOf" srcId="{125FE06F-ED42-4C5B-B0D3-C34BFC0F829A}" destId="{A88E94F2-66F2-4C11-A791-E55E8D0B5261}" srcOrd="3" destOrd="0" presId="urn:microsoft.com/office/officeart/2005/8/layout/hList6"/>
    <dgm:cxn modelId="{7C7E30A3-8866-418C-988A-3FC8F64989F9}" type="presParOf" srcId="{125FE06F-ED42-4C5B-B0D3-C34BFC0F829A}" destId="{66FD420E-916F-4919-B476-16658B35FB5F}" srcOrd="4" destOrd="0" presId="urn:microsoft.com/office/officeart/2005/8/layout/hList6"/>
    <dgm:cxn modelId="{577FDBD7-653E-462F-9E64-4AB35F12A282}" type="presParOf" srcId="{125FE06F-ED42-4C5B-B0D3-C34BFC0F829A}" destId="{94784F1D-23C1-4B7F-8FF8-02C0A95880C9}" srcOrd="5" destOrd="0" presId="urn:microsoft.com/office/officeart/2005/8/layout/hList6"/>
    <dgm:cxn modelId="{5201A79B-9A6D-4041-9717-B62B696ED7FE}" type="presParOf" srcId="{125FE06F-ED42-4C5B-B0D3-C34BFC0F829A}" destId="{AB647380-B927-4157-9908-9809293E775D}" srcOrd="6" destOrd="0" presId="urn:microsoft.com/office/officeart/2005/8/layout/hList6"/>
    <dgm:cxn modelId="{5FBA8702-7899-4980-9F1A-36AC4F60D770}" type="presParOf" srcId="{125FE06F-ED42-4C5B-B0D3-C34BFC0F829A}" destId="{1B1C81F3-A2FE-4A4A-8630-E9FD6345589E}" srcOrd="7" destOrd="0" presId="urn:microsoft.com/office/officeart/2005/8/layout/hList6"/>
    <dgm:cxn modelId="{C22A5333-D21D-4368-86A8-36AF1EE81502}" type="presParOf" srcId="{125FE06F-ED42-4C5B-B0D3-C34BFC0F829A}" destId="{CEBFFFA7-B026-40CD-BEC7-A2F261F71FDE}" srcOrd="8" destOrd="0" presId="urn:microsoft.com/office/officeart/2005/8/layout/hList6"/>
    <dgm:cxn modelId="{603FE244-569A-483D-AB15-7797821BD025}" type="presParOf" srcId="{125FE06F-ED42-4C5B-B0D3-C34BFC0F829A}" destId="{BBA2A1E3-B7D8-4DE7-8CC1-2A2296979D09}" srcOrd="9" destOrd="0" presId="urn:microsoft.com/office/officeart/2005/8/layout/hList6"/>
    <dgm:cxn modelId="{FFD53657-EFC2-4BB7-9979-7C8F311BBBD6}" type="presParOf" srcId="{125FE06F-ED42-4C5B-B0D3-C34BFC0F829A}" destId="{010EDC4D-C5A5-4007-BC60-22EFA04D67F1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409E0-634E-4108-A6DB-55D5F0C58718}">
      <dsp:nvSpPr>
        <dsp:cNvPr id="0" name=""/>
        <dsp:cNvSpPr/>
      </dsp:nvSpPr>
      <dsp:spPr>
        <a:xfrm rot="5400000">
          <a:off x="4408172" y="-10368"/>
          <a:ext cx="1424406" cy="153755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 LABORAL</a:t>
          </a:r>
          <a:endParaRPr lang="es-EC" sz="1600" kern="1200" dirty="0">
            <a:solidFill>
              <a:schemeClr val="tx1"/>
            </a:solidFill>
          </a:endParaRPr>
        </a:p>
      </dsp:txBody>
      <dsp:txXfrm rot="-5400000">
        <a:off x="4607856" y="283609"/>
        <a:ext cx="1025038" cy="949604"/>
      </dsp:txXfrm>
    </dsp:sp>
    <dsp:sp modelId="{D3CCF0C4-93D2-40A5-8911-A2B83F2CEE90}">
      <dsp:nvSpPr>
        <dsp:cNvPr id="0" name=""/>
        <dsp:cNvSpPr/>
      </dsp:nvSpPr>
      <dsp:spPr>
        <a:xfrm>
          <a:off x="4529190" y="303672"/>
          <a:ext cx="1691625" cy="909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CF502-DA66-4839-A511-F89701E9D5A1}">
      <dsp:nvSpPr>
        <dsp:cNvPr id="0" name=""/>
        <dsp:cNvSpPr/>
      </dsp:nvSpPr>
      <dsp:spPr>
        <a:xfrm rot="5400000">
          <a:off x="2668768" y="-61496"/>
          <a:ext cx="1515793" cy="1639813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CIVIL  (COMERCIAL)</a:t>
          </a:r>
        </a:p>
      </dsp:txBody>
      <dsp:txXfrm rot="-5400000">
        <a:off x="2880060" y="253146"/>
        <a:ext cx="1093209" cy="1010529"/>
      </dsp:txXfrm>
    </dsp:sp>
    <dsp:sp modelId="{10BF406E-BE84-43CA-A436-07DA11EFEE31}">
      <dsp:nvSpPr>
        <dsp:cNvPr id="0" name=""/>
        <dsp:cNvSpPr/>
      </dsp:nvSpPr>
      <dsp:spPr>
        <a:xfrm rot="5400000">
          <a:off x="3632209" y="1385645"/>
          <a:ext cx="1515793" cy="131874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solidFill>
                <a:schemeClr val="tx1"/>
              </a:solidFill>
            </a:rPr>
            <a:t>CONTENCIOSO TRIBUTARIO</a:t>
          </a:r>
          <a:endParaRPr lang="es-EC" sz="1000" b="1" kern="1200" dirty="0">
            <a:solidFill>
              <a:schemeClr val="tx1"/>
            </a:solidFill>
          </a:endParaRPr>
        </a:p>
      </dsp:txBody>
      <dsp:txXfrm rot="-5400000">
        <a:off x="3936239" y="1523330"/>
        <a:ext cx="907732" cy="1043371"/>
      </dsp:txXfrm>
    </dsp:sp>
    <dsp:sp modelId="{0B6B5AD3-0338-4C15-B48C-B5AD0FF633E6}">
      <dsp:nvSpPr>
        <dsp:cNvPr id="0" name=""/>
        <dsp:cNvSpPr/>
      </dsp:nvSpPr>
      <dsp:spPr>
        <a:xfrm>
          <a:off x="173800" y="1474428"/>
          <a:ext cx="2359653" cy="1104613"/>
        </a:xfrm>
        <a:prstGeom prst="rect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tx1"/>
              </a:solidFill>
            </a:rPr>
            <a:t>CÓDIGO ORGÁNICO GENERAL DE PROCESOS REGULA LA ACTIVIDAD PROCESAL EN LAS MATERIAS</a:t>
          </a:r>
          <a:r>
            <a:rPr lang="es-EC" sz="1400" kern="1200" dirty="0" smtClean="0">
              <a:solidFill>
                <a:schemeClr val="tx1"/>
              </a:solidFill>
            </a:rPr>
            <a:t>: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173800" y="1474428"/>
        <a:ext cx="2359653" cy="1104613"/>
      </dsp:txXfrm>
    </dsp:sp>
    <dsp:sp modelId="{92FF1817-9A2B-4719-9E10-B6E60A6D8E2F}">
      <dsp:nvSpPr>
        <dsp:cNvPr id="0" name=""/>
        <dsp:cNvSpPr/>
      </dsp:nvSpPr>
      <dsp:spPr>
        <a:xfrm rot="5400000">
          <a:off x="5082573" y="1385645"/>
          <a:ext cx="1515793" cy="131874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solidFill>
                <a:schemeClr val="tx1"/>
              </a:solidFill>
            </a:rPr>
            <a:t>CONTENCIOSO ADMINISTRATIVO</a:t>
          </a:r>
          <a:endParaRPr lang="es-EC" sz="900" kern="1200" dirty="0">
            <a:solidFill>
              <a:schemeClr val="tx1"/>
            </a:solidFill>
          </a:endParaRPr>
        </a:p>
      </dsp:txBody>
      <dsp:txXfrm rot="-5400000">
        <a:off x="5386603" y="1523330"/>
        <a:ext cx="907732" cy="1043371"/>
      </dsp:txXfrm>
    </dsp:sp>
    <dsp:sp modelId="{C36C205C-8B51-454F-A255-4AB7C5D6D6DA}">
      <dsp:nvSpPr>
        <dsp:cNvPr id="0" name=""/>
        <dsp:cNvSpPr/>
      </dsp:nvSpPr>
      <dsp:spPr>
        <a:xfrm rot="5400000">
          <a:off x="4362531" y="2547392"/>
          <a:ext cx="1515793" cy="1568456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tx1"/>
              </a:solidFill>
            </a:rPr>
            <a:t>FAMILIA,MUJER, NIÑEZ Y ADOLESCENCIA</a:t>
          </a:r>
          <a:endParaRPr lang="es-EC" sz="1000" kern="1200" dirty="0">
            <a:solidFill>
              <a:schemeClr val="tx1"/>
            </a:solidFill>
          </a:endParaRPr>
        </a:p>
      </dsp:txBody>
      <dsp:txXfrm rot="-5400000">
        <a:off x="4597609" y="2826355"/>
        <a:ext cx="1045638" cy="1010529"/>
      </dsp:txXfrm>
    </dsp:sp>
    <dsp:sp modelId="{BA570CB3-4C95-43E9-9656-E226C660820E}">
      <dsp:nvSpPr>
        <dsp:cNvPr id="0" name=""/>
        <dsp:cNvSpPr/>
      </dsp:nvSpPr>
      <dsp:spPr>
        <a:xfrm>
          <a:off x="4529190" y="2876883"/>
          <a:ext cx="1691625" cy="909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bg1"/>
            </a:solidFill>
          </a:endParaRPr>
        </a:p>
      </dsp:txBody>
      <dsp:txXfrm>
        <a:off x="4529190" y="2876883"/>
        <a:ext cx="1691625" cy="909476"/>
      </dsp:txXfrm>
    </dsp:sp>
    <dsp:sp modelId="{69B5A5B9-29CC-4B3E-8A76-B80349A879E7}">
      <dsp:nvSpPr>
        <dsp:cNvPr id="0" name=""/>
        <dsp:cNvSpPr/>
      </dsp:nvSpPr>
      <dsp:spPr>
        <a:xfrm rot="5400000">
          <a:off x="2792531" y="2672251"/>
          <a:ext cx="1515793" cy="131874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INQUILINATO</a:t>
          </a:r>
          <a:endParaRPr lang="es-EC" sz="1300" kern="1200" dirty="0">
            <a:solidFill>
              <a:schemeClr val="tx1"/>
            </a:solidFill>
          </a:endParaRPr>
        </a:p>
      </dsp:txBody>
      <dsp:txXfrm rot="-5400000">
        <a:off x="3096561" y="2809936"/>
        <a:ext cx="907732" cy="1043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D8A41-5B0F-43BC-AA14-F778F1C51D58}">
      <dsp:nvSpPr>
        <dsp:cNvPr id="0" name=""/>
        <dsp:cNvSpPr/>
      </dsp:nvSpPr>
      <dsp:spPr>
        <a:xfrm rot="16200000">
          <a:off x="-1752753" y="1758166"/>
          <a:ext cx="4680520" cy="116418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kern="1200" dirty="0" smtClean="0"/>
            <a:t>Principio de dirección judicial del proceso</a:t>
          </a:r>
          <a:endParaRPr lang="es-EC" sz="1800" b="1" i="0" kern="1200" dirty="0"/>
        </a:p>
      </dsp:txBody>
      <dsp:txXfrm rot="5400000">
        <a:off x="5413" y="936104"/>
        <a:ext cx="1164187" cy="2808312"/>
      </dsp:txXfrm>
    </dsp:sp>
    <dsp:sp modelId="{92BB271A-9EF5-4F01-8426-B26F79FCD5AB}">
      <dsp:nvSpPr>
        <dsp:cNvPr id="0" name=""/>
        <dsp:cNvSpPr/>
      </dsp:nvSpPr>
      <dsp:spPr>
        <a:xfrm rot="16200000">
          <a:off x="-392946" y="1649861"/>
          <a:ext cx="4680520" cy="1380796"/>
        </a:xfrm>
        <a:prstGeom prst="flowChartManualOperation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0" kern="1200" dirty="0" smtClean="0"/>
            <a:t>Principio de p</a:t>
          </a:r>
          <a:r>
            <a:rPr lang="es-EC" sz="1800" b="1" kern="1200" dirty="0" smtClean="0"/>
            <a:t>roceso oral por audiencias</a:t>
          </a:r>
          <a:endParaRPr lang="es-EC" sz="1800" b="1" i="0" kern="1200" dirty="0" smtClean="0"/>
        </a:p>
      </dsp:txBody>
      <dsp:txXfrm rot="5400000">
        <a:off x="1256916" y="936103"/>
        <a:ext cx="1380796" cy="2808312"/>
      </dsp:txXfrm>
    </dsp:sp>
    <dsp:sp modelId="{66FD420E-916F-4919-B476-16658B35FB5F}">
      <dsp:nvSpPr>
        <dsp:cNvPr id="0" name=""/>
        <dsp:cNvSpPr/>
      </dsp:nvSpPr>
      <dsp:spPr>
        <a:xfrm rot="16200000">
          <a:off x="966859" y="1758166"/>
          <a:ext cx="4680520" cy="1164187"/>
        </a:xfrm>
        <a:prstGeom prst="flowChartManualOperation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0" kern="1200" dirty="0" smtClean="0"/>
            <a:t>Principio de iniciativa procesal</a:t>
          </a:r>
          <a:endParaRPr lang="es-EC" sz="1800" b="1" i="1" kern="1200" dirty="0"/>
        </a:p>
      </dsp:txBody>
      <dsp:txXfrm rot="5400000">
        <a:off x="2725025" y="936104"/>
        <a:ext cx="1164187" cy="2808312"/>
      </dsp:txXfrm>
    </dsp:sp>
    <dsp:sp modelId="{AB647380-B927-4157-9908-9809293E775D}">
      <dsp:nvSpPr>
        <dsp:cNvPr id="0" name=""/>
        <dsp:cNvSpPr/>
      </dsp:nvSpPr>
      <dsp:spPr>
        <a:xfrm rot="16200000">
          <a:off x="2366085" y="1610442"/>
          <a:ext cx="4680520" cy="1459635"/>
        </a:xfrm>
        <a:prstGeom prst="flowChartManualOperation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kern="1200" dirty="0" smtClean="0"/>
            <a:t>Principio de inmediación</a:t>
          </a:r>
          <a:endParaRPr lang="es-EC" sz="1800" b="1" i="1" kern="1200" dirty="0"/>
        </a:p>
      </dsp:txBody>
      <dsp:txXfrm rot="5400000">
        <a:off x="3976527" y="936104"/>
        <a:ext cx="1459635" cy="2808312"/>
      </dsp:txXfrm>
    </dsp:sp>
    <dsp:sp modelId="{CEBFFFA7-B026-40CD-BEC7-A2F261F71FDE}">
      <dsp:nvSpPr>
        <dsp:cNvPr id="0" name=""/>
        <dsp:cNvSpPr/>
      </dsp:nvSpPr>
      <dsp:spPr>
        <a:xfrm rot="16200000">
          <a:off x="3765311" y="1758166"/>
          <a:ext cx="4680520" cy="1164187"/>
        </a:xfrm>
        <a:prstGeom prst="flowChartManualOperation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0" u="none" kern="1200" dirty="0" smtClean="0"/>
            <a:t>Principio  de intimidad  </a:t>
          </a:r>
          <a:endParaRPr lang="es-EC" sz="1800" b="1" i="1" kern="1200" dirty="0"/>
        </a:p>
      </dsp:txBody>
      <dsp:txXfrm rot="5400000">
        <a:off x="5523477" y="936104"/>
        <a:ext cx="1164187" cy="2808312"/>
      </dsp:txXfrm>
    </dsp:sp>
    <dsp:sp modelId="{010EDC4D-C5A5-4007-BC60-22EFA04D67F1}">
      <dsp:nvSpPr>
        <dsp:cNvPr id="0" name=""/>
        <dsp:cNvSpPr/>
      </dsp:nvSpPr>
      <dsp:spPr>
        <a:xfrm rot="16200000">
          <a:off x="5256991" y="1517988"/>
          <a:ext cx="4680520" cy="1644543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0" u="none" kern="1200" dirty="0" smtClean="0"/>
            <a:t>Principio de transparencia y publicidad</a:t>
          </a:r>
          <a:endParaRPr lang="es-EC" sz="1800" b="1" i="1" kern="1200" dirty="0"/>
        </a:p>
      </dsp:txBody>
      <dsp:txXfrm rot="5400000">
        <a:off x="6774979" y="936104"/>
        <a:ext cx="1644543" cy="280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E782C-94D1-4857-9AFC-88E35B1EB297}" type="datetimeFigureOut">
              <a:rPr lang="es-EC" smtClean="0"/>
              <a:t>21/09/2015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A2CB7-3E5F-4346-94FC-210F8F3D68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135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4611-8EA8-1748-9241-B0525FCC23C5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7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smtClean="0"/>
              <a:t>HACER LA REFERENCIA EN CIVIL (COMERCIAL)</a:t>
            </a:r>
            <a:endParaRPr lang="es-EC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65A79-7B17-472C-A226-6DF2EB602B05}" type="slidenum">
              <a:rPr lang="es-EC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C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smtClean="0"/>
              <a:t>FORMATO</a:t>
            </a:r>
            <a:endParaRPr lang="es-EC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FC1BA-4BCD-4E91-BBED-86DB6F87848C}" type="slidenum">
              <a:rPr lang="es-EC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C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3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4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2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7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0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3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3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4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2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4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5496EE9-9D39-1D49-8D7B-A7A48C3040E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21/09/2015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1A6D2F2-1261-1948-93D0-672B611D92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653793" y="2215312"/>
            <a:ext cx="5835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s-ES" sz="4400" b="1" dirty="0">
                <a:solidFill>
                  <a:srgbClr val="1F497D"/>
                </a:solidFill>
              </a:rPr>
              <a:t>DESTREZAS Y HABILIDADES DEL JUEZ EN AUDIENCIA</a:t>
            </a:r>
          </a:p>
          <a:p>
            <a:pPr algn="ctr" defTabSz="457200">
              <a:lnSpc>
                <a:spcPct val="90000"/>
              </a:lnSpc>
            </a:pPr>
            <a:r>
              <a:rPr lang="es-ES" sz="3200" b="1" dirty="0">
                <a:solidFill>
                  <a:srgbClr val="1F497D"/>
                </a:solidFill>
              </a:rPr>
              <a:t>PARA LA APLICACIÓN DEL CÓDIGO ORGÁNICO GENERAL DE PROCESOS (COGEP)</a:t>
            </a:r>
          </a:p>
          <a:p>
            <a:pPr algn="ctr" defTabSz="457200">
              <a:lnSpc>
                <a:spcPct val="90000"/>
              </a:lnSpc>
            </a:pPr>
            <a:r>
              <a:rPr lang="es-ES" sz="3200" b="1" dirty="0">
                <a:solidFill>
                  <a:srgbClr val="1F497D"/>
                </a:solidFill>
              </a:rPr>
              <a:t>UNIDAD I</a:t>
            </a:r>
            <a:endParaRPr lang="es-MX" sz="3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1711076"/>
            <a:ext cx="9144000" cy="4415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3984" y="3621024"/>
            <a:ext cx="2478024" cy="1179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4276" y="3646931"/>
            <a:ext cx="2377440" cy="1078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4276" y="3646931"/>
            <a:ext cx="2377440" cy="1078992"/>
          </a:xfrm>
          <a:custGeom>
            <a:avLst/>
            <a:gdLst/>
            <a:ahLst/>
            <a:cxnLst/>
            <a:rect l="l" t="t" r="r" b="b"/>
            <a:pathLst>
              <a:path w="2377440" h="1078992">
                <a:moveTo>
                  <a:pt x="0" y="179832"/>
                </a:moveTo>
                <a:lnTo>
                  <a:pt x="5226" y="136617"/>
                </a:lnTo>
                <a:lnTo>
                  <a:pt x="20073" y="97190"/>
                </a:lnTo>
                <a:lnTo>
                  <a:pt x="43290" y="62801"/>
                </a:lnTo>
                <a:lnTo>
                  <a:pt x="73627" y="34698"/>
                </a:lnTo>
                <a:lnTo>
                  <a:pt x="109835" y="14132"/>
                </a:lnTo>
                <a:lnTo>
                  <a:pt x="150663" y="2353"/>
                </a:lnTo>
                <a:lnTo>
                  <a:pt x="179832" y="0"/>
                </a:lnTo>
                <a:lnTo>
                  <a:pt x="2197608" y="0"/>
                </a:lnTo>
                <a:lnTo>
                  <a:pt x="2240822" y="5226"/>
                </a:lnTo>
                <a:lnTo>
                  <a:pt x="2280249" y="20073"/>
                </a:lnTo>
                <a:lnTo>
                  <a:pt x="2314638" y="43290"/>
                </a:lnTo>
                <a:lnTo>
                  <a:pt x="2342741" y="73627"/>
                </a:lnTo>
                <a:lnTo>
                  <a:pt x="2363307" y="109835"/>
                </a:lnTo>
                <a:lnTo>
                  <a:pt x="2375086" y="150663"/>
                </a:lnTo>
                <a:lnTo>
                  <a:pt x="2377440" y="179832"/>
                </a:lnTo>
                <a:lnTo>
                  <a:pt x="2377440" y="899160"/>
                </a:lnTo>
                <a:lnTo>
                  <a:pt x="2372213" y="942374"/>
                </a:lnTo>
                <a:lnTo>
                  <a:pt x="2357366" y="981801"/>
                </a:lnTo>
                <a:lnTo>
                  <a:pt x="2334149" y="1016190"/>
                </a:lnTo>
                <a:lnTo>
                  <a:pt x="2303812" y="1044293"/>
                </a:lnTo>
                <a:lnTo>
                  <a:pt x="2267604" y="1064859"/>
                </a:lnTo>
                <a:lnTo>
                  <a:pt x="2226776" y="1076638"/>
                </a:lnTo>
                <a:lnTo>
                  <a:pt x="2197608" y="1078992"/>
                </a:lnTo>
                <a:lnTo>
                  <a:pt x="179832" y="1078992"/>
                </a:lnTo>
                <a:lnTo>
                  <a:pt x="136617" y="1073765"/>
                </a:lnTo>
                <a:lnTo>
                  <a:pt x="97190" y="1058918"/>
                </a:lnTo>
                <a:lnTo>
                  <a:pt x="62801" y="1035701"/>
                </a:lnTo>
                <a:lnTo>
                  <a:pt x="34698" y="1005364"/>
                </a:lnTo>
                <a:lnTo>
                  <a:pt x="14132" y="969156"/>
                </a:lnTo>
                <a:lnTo>
                  <a:pt x="2353" y="928328"/>
                </a:lnTo>
                <a:lnTo>
                  <a:pt x="0" y="899160"/>
                </a:lnTo>
                <a:lnTo>
                  <a:pt x="0" y="179832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79602" y="3621024"/>
            <a:ext cx="2478023" cy="1179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29884" y="3646931"/>
            <a:ext cx="2377440" cy="1078992"/>
          </a:xfrm>
          <a:custGeom>
            <a:avLst/>
            <a:gdLst/>
            <a:ahLst/>
            <a:cxnLst/>
            <a:rect l="l" t="t" r="r" b="b"/>
            <a:pathLst>
              <a:path w="2377440" h="1078992">
                <a:moveTo>
                  <a:pt x="0" y="179832"/>
                </a:moveTo>
                <a:lnTo>
                  <a:pt x="0" y="899160"/>
                </a:lnTo>
                <a:lnTo>
                  <a:pt x="596" y="913908"/>
                </a:lnTo>
                <a:lnTo>
                  <a:pt x="9168" y="955999"/>
                </a:lnTo>
                <a:lnTo>
                  <a:pt x="26944" y="993885"/>
                </a:lnTo>
                <a:lnTo>
                  <a:pt x="52673" y="1026318"/>
                </a:lnTo>
                <a:lnTo>
                  <a:pt x="85106" y="1052047"/>
                </a:lnTo>
                <a:lnTo>
                  <a:pt x="122992" y="1069823"/>
                </a:lnTo>
                <a:lnTo>
                  <a:pt x="165083" y="1078395"/>
                </a:lnTo>
                <a:lnTo>
                  <a:pt x="179831" y="1078992"/>
                </a:lnTo>
                <a:lnTo>
                  <a:pt x="2197608" y="1078992"/>
                </a:lnTo>
                <a:lnTo>
                  <a:pt x="2240822" y="1073765"/>
                </a:lnTo>
                <a:lnTo>
                  <a:pt x="2280249" y="1058918"/>
                </a:lnTo>
                <a:lnTo>
                  <a:pt x="2314638" y="1035701"/>
                </a:lnTo>
                <a:lnTo>
                  <a:pt x="2342741" y="1005364"/>
                </a:lnTo>
                <a:lnTo>
                  <a:pt x="2363307" y="969156"/>
                </a:lnTo>
                <a:lnTo>
                  <a:pt x="2375086" y="928328"/>
                </a:lnTo>
                <a:lnTo>
                  <a:pt x="2377440" y="899160"/>
                </a:lnTo>
                <a:lnTo>
                  <a:pt x="2377440" y="179832"/>
                </a:lnTo>
                <a:lnTo>
                  <a:pt x="2372213" y="136617"/>
                </a:lnTo>
                <a:lnTo>
                  <a:pt x="2357366" y="97190"/>
                </a:lnTo>
                <a:lnTo>
                  <a:pt x="2334149" y="62801"/>
                </a:lnTo>
                <a:lnTo>
                  <a:pt x="2303812" y="34698"/>
                </a:lnTo>
                <a:lnTo>
                  <a:pt x="2267604" y="14132"/>
                </a:lnTo>
                <a:lnTo>
                  <a:pt x="2226776" y="2353"/>
                </a:lnTo>
                <a:lnTo>
                  <a:pt x="2197608" y="0"/>
                </a:lnTo>
                <a:lnTo>
                  <a:pt x="179831" y="0"/>
                </a:lnTo>
                <a:lnTo>
                  <a:pt x="136617" y="5226"/>
                </a:lnTo>
                <a:lnTo>
                  <a:pt x="97190" y="20073"/>
                </a:lnTo>
                <a:lnTo>
                  <a:pt x="62801" y="43290"/>
                </a:lnTo>
                <a:lnTo>
                  <a:pt x="34698" y="73627"/>
                </a:lnTo>
                <a:lnTo>
                  <a:pt x="14132" y="109835"/>
                </a:lnTo>
                <a:lnTo>
                  <a:pt x="2353" y="150663"/>
                </a:lnTo>
                <a:lnTo>
                  <a:pt x="0" y="17983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29884" y="3646931"/>
            <a:ext cx="2377440" cy="1078992"/>
          </a:xfrm>
          <a:custGeom>
            <a:avLst/>
            <a:gdLst/>
            <a:ahLst/>
            <a:cxnLst/>
            <a:rect l="l" t="t" r="r" b="b"/>
            <a:pathLst>
              <a:path w="2377440" h="1078992">
                <a:moveTo>
                  <a:pt x="0" y="179832"/>
                </a:moveTo>
                <a:lnTo>
                  <a:pt x="5226" y="136617"/>
                </a:lnTo>
                <a:lnTo>
                  <a:pt x="20073" y="97190"/>
                </a:lnTo>
                <a:lnTo>
                  <a:pt x="43290" y="62801"/>
                </a:lnTo>
                <a:lnTo>
                  <a:pt x="73627" y="34698"/>
                </a:lnTo>
                <a:lnTo>
                  <a:pt x="109835" y="14132"/>
                </a:lnTo>
                <a:lnTo>
                  <a:pt x="150663" y="2353"/>
                </a:lnTo>
                <a:lnTo>
                  <a:pt x="179831" y="0"/>
                </a:lnTo>
                <a:lnTo>
                  <a:pt x="2197608" y="0"/>
                </a:lnTo>
                <a:lnTo>
                  <a:pt x="2240822" y="5226"/>
                </a:lnTo>
                <a:lnTo>
                  <a:pt x="2280249" y="20073"/>
                </a:lnTo>
                <a:lnTo>
                  <a:pt x="2314638" y="43290"/>
                </a:lnTo>
                <a:lnTo>
                  <a:pt x="2342741" y="73627"/>
                </a:lnTo>
                <a:lnTo>
                  <a:pt x="2363307" y="109835"/>
                </a:lnTo>
                <a:lnTo>
                  <a:pt x="2375086" y="150663"/>
                </a:lnTo>
                <a:lnTo>
                  <a:pt x="2377440" y="179832"/>
                </a:lnTo>
                <a:lnTo>
                  <a:pt x="2377440" y="899160"/>
                </a:lnTo>
                <a:lnTo>
                  <a:pt x="2372213" y="942374"/>
                </a:lnTo>
                <a:lnTo>
                  <a:pt x="2357366" y="981801"/>
                </a:lnTo>
                <a:lnTo>
                  <a:pt x="2334149" y="1016190"/>
                </a:lnTo>
                <a:lnTo>
                  <a:pt x="2303812" y="1044293"/>
                </a:lnTo>
                <a:lnTo>
                  <a:pt x="2267604" y="1064859"/>
                </a:lnTo>
                <a:lnTo>
                  <a:pt x="2226776" y="1076638"/>
                </a:lnTo>
                <a:lnTo>
                  <a:pt x="2197608" y="1078992"/>
                </a:lnTo>
                <a:lnTo>
                  <a:pt x="179831" y="1078992"/>
                </a:lnTo>
                <a:lnTo>
                  <a:pt x="136617" y="1073765"/>
                </a:lnTo>
                <a:lnTo>
                  <a:pt x="97190" y="1058918"/>
                </a:lnTo>
                <a:lnTo>
                  <a:pt x="62801" y="1035701"/>
                </a:lnTo>
                <a:lnTo>
                  <a:pt x="34698" y="1005364"/>
                </a:lnTo>
                <a:lnTo>
                  <a:pt x="14132" y="969156"/>
                </a:lnTo>
                <a:lnTo>
                  <a:pt x="2353" y="928328"/>
                </a:lnTo>
                <a:lnTo>
                  <a:pt x="0" y="899160"/>
                </a:lnTo>
                <a:lnTo>
                  <a:pt x="0" y="179832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8848" y="5023104"/>
            <a:ext cx="2404872" cy="1179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9140" y="5049012"/>
            <a:ext cx="2304288" cy="1078992"/>
          </a:xfrm>
          <a:custGeom>
            <a:avLst/>
            <a:gdLst/>
            <a:ahLst/>
            <a:cxnLst/>
            <a:rect l="l" t="t" r="r" b="b"/>
            <a:pathLst>
              <a:path w="2304288" h="1078991">
                <a:moveTo>
                  <a:pt x="0" y="179831"/>
                </a:moveTo>
                <a:lnTo>
                  <a:pt x="0" y="899160"/>
                </a:lnTo>
                <a:lnTo>
                  <a:pt x="596" y="913908"/>
                </a:lnTo>
                <a:lnTo>
                  <a:pt x="9168" y="955999"/>
                </a:lnTo>
                <a:lnTo>
                  <a:pt x="26944" y="993885"/>
                </a:lnTo>
                <a:lnTo>
                  <a:pt x="52673" y="1026318"/>
                </a:lnTo>
                <a:lnTo>
                  <a:pt x="85106" y="1052047"/>
                </a:lnTo>
                <a:lnTo>
                  <a:pt x="122992" y="1069823"/>
                </a:lnTo>
                <a:lnTo>
                  <a:pt x="165083" y="1078395"/>
                </a:lnTo>
                <a:lnTo>
                  <a:pt x="179831" y="1078992"/>
                </a:lnTo>
                <a:lnTo>
                  <a:pt x="2124455" y="1078992"/>
                </a:lnTo>
                <a:lnTo>
                  <a:pt x="2167670" y="1073765"/>
                </a:lnTo>
                <a:lnTo>
                  <a:pt x="2207097" y="1058918"/>
                </a:lnTo>
                <a:lnTo>
                  <a:pt x="2241486" y="1035701"/>
                </a:lnTo>
                <a:lnTo>
                  <a:pt x="2269589" y="1005364"/>
                </a:lnTo>
                <a:lnTo>
                  <a:pt x="2290155" y="969156"/>
                </a:lnTo>
                <a:lnTo>
                  <a:pt x="2301934" y="928328"/>
                </a:lnTo>
                <a:lnTo>
                  <a:pt x="2304288" y="899160"/>
                </a:lnTo>
                <a:lnTo>
                  <a:pt x="2304288" y="179831"/>
                </a:lnTo>
                <a:lnTo>
                  <a:pt x="2299061" y="136617"/>
                </a:lnTo>
                <a:lnTo>
                  <a:pt x="2284214" y="97190"/>
                </a:lnTo>
                <a:lnTo>
                  <a:pt x="2260997" y="62801"/>
                </a:lnTo>
                <a:lnTo>
                  <a:pt x="2230660" y="34698"/>
                </a:lnTo>
                <a:lnTo>
                  <a:pt x="2194452" y="14132"/>
                </a:lnTo>
                <a:lnTo>
                  <a:pt x="2153624" y="2353"/>
                </a:lnTo>
                <a:lnTo>
                  <a:pt x="2124455" y="0"/>
                </a:lnTo>
                <a:lnTo>
                  <a:pt x="179831" y="0"/>
                </a:lnTo>
                <a:lnTo>
                  <a:pt x="136617" y="5226"/>
                </a:lnTo>
                <a:lnTo>
                  <a:pt x="97190" y="20073"/>
                </a:lnTo>
                <a:lnTo>
                  <a:pt x="62801" y="43290"/>
                </a:lnTo>
                <a:lnTo>
                  <a:pt x="34698" y="73627"/>
                </a:lnTo>
                <a:lnTo>
                  <a:pt x="14132" y="109835"/>
                </a:lnTo>
                <a:lnTo>
                  <a:pt x="2353" y="150663"/>
                </a:lnTo>
                <a:lnTo>
                  <a:pt x="0" y="17983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9140" y="5049012"/>
            <a:ext cx="2304288" cy="1078992"/>
          </a:xfrm>
          <a:custGeom>
            <a:avLst/>
            <a:gdLst/>
            <a:ahLst/>
            <a:cxnLst/>
            <a:rect l="l" t="t" r="r" b="b"/>
            <a:pathLst>
              <a:path w="2304288" h="1078991">
                <a:moveTo>
                  <a:pt x="0" y="179831"/>
                </a:moveTo>
                <a:lnTo>
                  <a:pt x="5226" y="136617"/>
                </a:lnTo>
                <a:lnTo>
                  <a:pt x="20073" y="97190"/>
                </a:lnTo>
                <a:lnTo>
                  <a:pt x="43290" y="62801"/>
                </a:lnTo>
                <a:lnTo>
                  <a:pt x="73627" y="34698"/>
                </a:lnTo>
                <a:lnTo>
                  <a:pt x="109835" y="14132"/>
                </a:lnTo>
                <a:lnTo>
                  <a:pt x="150663" y="2353"/>
                </a:lnTo>
                <a:lnTo>
                  <a:pt x="179831" y="0"/>
                </a:lnTo>
                <a:lnTo>
                  <a:pt x="2124455" y="0"/>
                </a:lnTo>
                <a:lnTo>
                  <a:pt x="2167670" y="5226"/>
                </a:lnTo>
                <a:lnTo>
                  <a:pt x="2207097" y="20073"/>
                </a:lnTo>
                <a:lnTo>
                  <a:pt x="2241486" y="43290"/>
                </a:lnTo>
                <a:lnTo>
                  <a:pt x="2269589" y="73627"/>
                </a:lnTo>
                <a:lnTo>
                  <a:pt x="2290155" y="109835"/>
                </a:lnTo>
                <a:lnTo>
                  <a:pt x="2301934" y="150663"/>
                </a:lnTo>
                <a:lnTo>
                  <a:pt x="2304288" y="179831"/>
                </a:lnTo>
                <a:lnTo>
                  <a:pt x="2304288" y="899160"/>
                </a:lnTo>
                <a:lnTo>
                  <a:pt x="2299061" y="942374"/>
                </a:lnTo>
                <a:lnTo>
                  <a:pt x="2284214" y="981801"/>
                </a:lnTo>
                <a:lnTo>
                  <a:pt x="2260997" y="1016190"/>
                </a:lnTo>
                <a:lnTo>
                  <a:pt x="2230660" y="1044293"/>
                </a:lnTo>
                <a:lnTo>
                  <a:pt x="2194452" y="1064859"/>
                </a:lnTo>
                <a:lnTo>
                  <a:pt x="2153624" y="1076638"/>
                </a:lnTo>
                <a:lnTo>
                  <a:pt x="2124455" y="1078992"/>
                </a:lnTo>
                <a:lnTo>
                  <a:pt x="179831" y="1078992"/>
                </a:lnTo>
                <a:lnTo>
                  <a:pt x="136617" y="1073765"/>
                </a:lnTo>
                <a:lnTo>
                  <a:pt x="97190" y="1058918"/>
                </a:lnTo>
                <a:lnTo>
                  <a:pt x="62801" y="1035701"/>
                </a:lnTo>
                <a:lnTo>
                  <a:pt x="34698" y="1005364"/>
                </a:lnTo>
                <a:lnTo>
                  <a:pt x="14132" y="969156"/>
                </a:lnTo>
                <a:lnTo>
                  <a:pt x="2353" y="928328"/>
                </a:lnTo>
                <a:lnTo>
                  <a:pt x="0" y="899160"/>
                </a:lnTo>
                <a:lnTo>
                  <a:pt x="0" y="179831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79602" y="4998720"/>
            <a:ext cx="2478023" cy="1182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29884" y="5024628"/>
            <a:ext cx="2377440" cy="1082040"/>
          </a:xfrm>
          <a:custGeom>
            <a:avLst/>
            <a:gdLst/>
            <a:ahLst/>
            <a:cxnLst/>
            <a:rect l="l" t="t" r="r" b="b"/>
            <a:pathLst>
              <a:path w="2377440" h="1082040">
                <a:moveTo>
                  <a:pt x="0" y="180340"/>
                </a:moveTo>
                <a:lnTo>
                  <a:pt x="0" y="901700"/>
                </a:lnTo>
                <a:lnTo>
                  <a:pt x="598" y="916489"/>
                </a:lnTo>
                <a:lnTo>
                  <a:pt x="9196" y="958699"/>
                </a:lnTo>
                <a:lnTo>
                  <a:pt x="27026" y="996692"/>
                </a:lnTo>
                <a:lnTo>
                  <a:pt x="52831" y="1029217"/>
                </a:lnTo>
                <a:lnTo>
                  <a:pt x="85358" y="1055019"/>
                </a:lnTo>
                <a:lnTo>
                  <a:pt x="123350" y="1072845"/>
                </a:lnTo>
                <a:lnTo>
                  <a:pt x="165553" y="1081442"/>
                </a:lnTo>
                <a:lnTo>
                  <a:pt x="180339" y="1082040"/>
                </a:lnTo>
                <a:lnTo>
                  <a:pt x="2197099" y="1082040"/>
                </a:lnTo>
                <a:lnTo>
                  <a:pt x="2240427" y="1076798"/>
                </a:lnTo>
                <a:lnTo>
                  <a:pt x="2279962" y="1061909"/>
                </a:lnTo>
                <a:lnTo>
                  <a:pt x="2314450" y="1038627"/>
                </a:lnTo>
                <a:lnTo>
                  <a:pt x="2342635" y="1008204"/>
                </a:lnTo>
                <a:lnTo>
                  <a:pt x="2363263" y="971894"/>
                </a:lnTo>
                <a:lnTo>
                  <a:pt x="2375078" y="930950"/>
                </a:lnTo>
                <a:lnTo>
                  <a:pt x="2377440" y="901700"/>
                </a:lnTo>
                <a:lnTo>
                  <a:pt x="2377440" y="180340"/>
                </a:lnTo>
                <a:lnTo>
                  <a:pt x="2372197" y="137012"/>
                </a:lnTo>
                <a:lnTo>
                  <a:pt x="2357304" y="97477"/>
                </a:lnTo>
                <a:lnTo>
                  <a:pt x="2334018" y="62989"/>
                </a:lnTo>
                <a:lnTo>
                  <a:pt x="2303593" y="34804"/>
                </a:lnTo>
                <a:lnTo>
                  <a:pt x="2267283" y="14176"/>
                </a:lnTo>
                <a:lnTo>
                  <a:pt x="2226344" y="2361"/>
                </a:lnTo>
                <a:lnTo>
                  <a:pt x="2197099" y="0"/>
                </a:lnTo>
                <a:lnTo>
                  <a:pt x="180339" y="0"/>
                </a:lnTo>
                <a:lnTo>
                  <a:pt x="137012" y="5242"/>
                </a:lnTo>
                <a:lnTo>
                  <a:pt x="97477" y="20135"/>
                </a:lnTo>
                <a:lnTo>
                  <a:pt x="62989" y="43421"/>
                </a:lnTo>
                <a:lnTo>
                  <a:pt x="34804" y="73846"/>
                </a:lnTo>
                <a:lnTo>
                  <a:pt x="14176" y="110156"/>
                </a:lnTo>
                <a:lnTo>
                  <a:pt x="2361" y="151095"/>
                </a:lnTo>
                <a:lnTo>
                  <a:pt x="0" y="1803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29884" y="5024628"/>
            <a:ext cx="2377440" cy="1082040"/>
          </a:xfrm>
          <a:custGeom>
            <a:avLst/>
            <a:gdLst/>
            <a:ahLst/>
            <a:cxnLst/>
            <a:rect l="l" t="t" r="r" b="b"/>
            <a:pathLst>
              <a:path w="2377440" h="1082040">
                <a:moveTo>
                  <a:pt x="0" y="180340"/>
                </a:moveTo>
                <a:lnTo>
                  <a:pt x="5242" y="137012"/>
                </a:lnTo>
                <a:lnTo>
                  <a:pt x="20135" y="97477"/>
                </a:lnTo>
                <a:lnTo>
                  <a:pt x="43421" y="62989"/>
                </a:lnTo>
                <a:lnTo>
                  <a:pt x="73846" y="34804"/>
                </a:lnTo>
                <a:lnTo>
                  <a:pt x="110156" y="14176"/>
                </a:lnTo>
                <a:lnTo>
                  <a:pt x="151095" y="2361"/>
                </a:lnTo>
                <a:lnTo>
                  <a:pt x="180339" y="0"/>
                </a:lnTo>
                <a:lnTo>
                  <a:pt x="2197099" y="0"/>
                </a:lnTo>
                <a:lnTo>
                  <a:pt x="2240427" y="5242"/>
                </a:lnTo>
                <a:lnTo>
                  <a:pt x="2279962" y="20135"/>
                </a:lnTo>
                <a:lnTo>
                  <a:pt x="2314450" y="43421"/>
                </a:lnTo>
                <a:lnTo>
                  <a:pt x="2342635" y="73846"/>
                </a:lnTo>
                <a:lnTo>
                  <a:pt x="2363263" y="110156"/>
                </a:lnTo>
                <a:lnTo>
                  <a:pt x="2375078" y="151095"/>
                </a:lnTo>
                <a:lnTo>
                  <a:pt x="2377440" y="180340"/>
                </a:lnTo>
                <a:lnTo>
                  <a:pt x="2377440" y="901700"/>
                </a:lnTo>
                <a:lnTo>
                  <a:pt x="2372197" y="945035"/>
                </a:lnTo>
                <a:lnTo>
                  <a:pt x="2357304" y="984574"/>
                </a:lnTo>
                <a:lnTo>
                  <a:pt x="2334018" y="1019061"/>
                </a:lnTo>
                <a:lnTo>
                  <a:pt x="2303593" y="1047243"/>
                </a:lnTo>
                <a:lnTo>
                  <a:pt x="2267283" y="1067867"/>
                </a:lnTo>
                <a:lnTo>
                  <a:pt x="2226344" y="1079679"/>
                </a:lnTo>
                <a:lnTo>
                  <a:pt x="2197099" y="1082040"/>
                </a:lnTo>
                <a:lnTo>
                  <a:pt x="180339" y="1082040"/>
                </a:lnTo>
                <a:lnTo>
                  <a:pt x="137012" y="1076798"/>
                </a:lnTo>
                <a:lnTo>
                  <a:pt x="97477" y="1061909"/>
                </a:lnTo>
                <a:lnTo>
                  <a:pt x="62989" y="1038627"/>
                </a:lnTo>
                <a:lnTo>
                  <a:pt x="34804" y="1008204"/>
                </a:lnTo>
                <a:lnTo>
                  <a:pt x="14176" y="971894"/>
                </a:lnTo>
                <a:lnTo>
                  <a:pt x="2361" y="930950"/>
                </a:lnTo>
                <a:lnTo>
                  <a:pt x="0" y="901700"/>
                </a:lnTo>
                <a:lnTo>
                  <a:pt x="0" y="18034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33505" y="156598"/>
            <a:ext cx="2715171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  <a:defRPr/>
            </a:pPr>
            <a:r>
              <a:rPr sz="3600" b="1" dirty="0">
                <a:solidFill>
                  <a:srgbClr val="1F497D"/>
                </a:solidFill>
              </a:rPr>
              <a:t>VIAS PROCESALES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24660" y="1711089"/>
            <a:ext cx="4841634" cy="918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lang="es-EC" sz="4800" baseline="3413" dirty="0">
                <a:solidFill>
                  <a:prstClr val="black"/>
                </a:solidFill>
                <a:cs typeface="Calibri"/>
              </a:rPr>
              <a:t>Unificación</a:t>
            </a:r>
            <a:r>
              <a:rPr lang="es-EC" sz="4800" dirty="0">
                <a:solidFill>
                  <a:prstClr val="black"/>
                </a:solidFill>
                <a:cs typeface="Calibri"/>
              </a:rPr>
              <a:t> </a:t>
            </a:r>
            <a:r>
              <a:rPr sz="4800" baseline="3413" dirty="0">
                <a:solidFill>
                  <a:prstClr val="black"/>
                </a:solidFill>
                <a:cs typeface="Calibri"/>
              </a:rPr>
              <a:t>de</a:t>
            </a:r>
            <a:r>
              <a:rPr sz="4800" spc="-17" baseline="3413" dirty="0">
                <a:solidFill>
                  <a:prstClr val="black"/>
                </a:solidFill>
                <a:cs typeface="Calibri"/>
              </a:rPr>
              <a:t> </a:t>
            </a:r>
            <a:r>
              <a:rPr sz="4800" baseline="3413" dirty="0">
                <a:solidFill>
                  <a:prstClr val="black"/>
                </a:solidFill>
                <a:cs typeface="Calibri"/>
              </a:rPr>
              <a:t>más</a:t>
            </a:r>
            <a:r>
              <a:rPr sz="4800" spc="-33" baseline="3413" dirty="0">
                <a:solidFill>
                  <a:prstClr val="black"/>
                </a:solidFill>
                <a:cs typeface="Calibri"/>
              </a:rPr>
              <a:t> </a:t>
            </a:r>
            <a:r>
              <a:rPr sz="4800" baseline="3413" dirty="0">
                <a:solidFill>
                  <a:prstClr val="black"/>
                </a:solidFill>
                <a:cs typeface="Calibri"/>
              </a:rPr>
              <a:t>de</a:t>
            </a:r>
            <a:r>
              <a:rPr sz="4800" spc="-12" baseline="3413" dirty="0">
                <a:solidFill>
                  <a:prstClr val="black"/>
                </a:solidFill>
                <a:cs typeface="Calibri"/>
              </a:rPr>
              <a:t> </a:t>
            </a:r>
            <a:r>
              <a:rPr sz="4800" spc="-9" baseline="3413" dirty="0">
                <a:solidFill>
                  <a:prstClr val="black"/>
                </a:solidFill>
                <a:cs typeface="Calibri"/>
              </a:rPr>
              <a:t>8</a:t>
            </a:r>
            <a:r>
              <a:rPr sz="4800" baseline="3413" dirty="0">
                <a:solidFill>
                  <a:prstClr val="black"/>
                </a:solidFill>
                <a:cs typeface="Calibri"/>
              </a:rPr>
              <a:t>0</a:t>
            </a:r>
            <a:r>
              <a:rPr sz="4800" spc="-22" baseline="3413" dirty="0">
                <a:solidFill>
                  <a:prstClr val="black"/>
                </a:solidFill>
                <a:cs typeface="Calibri"/>
              </a:rPr>
              <a:t> </a:t>
            </a:r>
            <a:r>
              <a:rPr sz="4800" baseline="3413" dirty="0" err="1">
                <a:solidFill>
                  <a:prstClr val="black"/>
                </a:solidFill>
                <a:cs typeface="Calibri"/>
              </a:rPr>
              <a:t>ví</a:t>
            </a:r>
            <a:r>
              <a:rPr sz="4800" spc="9" baseline="3413" dirty="0" err="1">
                <a:solidFill>
                  <a:prstClr val="black"/>
                </a:solidFill>
                <a:cs typeface="Calibri"/>
              </a:rPr>
              <a:t>a</a:t>
            </a:r>
            <a:r>
              <a:rPr sz="4800" baseline="3413" dirty="0" err="1">
                <a:solidFill>
                  <a:prstClr val="black"/>
                </a:solidFill>
                <a:cs typeface="Calibri"/>
              </a:rPr>
              <a:t>s</a:t>
            </a:r>
            <a:r>
              <a:rPr lang="es-EC" sz="4800" baseline="3413" dirty="0">
                <a:solidFill>
                  <a:prstClr val="black"/>
                </a:solidFill>
                <a:cs typeface="Calibri"/>
              </a:rPr>
              <a:t> procesales existentes</a:t>
            </a:r>
            <a:endParaRPr sz="3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30306" y="2199132"/>
            <a:ext cx="2160783" cy="43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endParaRPr sz="3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3180" y="4078249"/>
            <a:ext cx="1147287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400" b="1" spc="4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2400" b="1" baseline="3034" dirty="0">
                <a:solidFill>
                  <a:prstClr val="black"/>
                </a:solidFill>
                <a:cs typeface="Calibri"/>
              </a:rPr>
              <a:t>RDI</a:t>
            </a:r>
            <a:r>
              <a:rPr sz="2400" b="1" spc="-4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2400" b="1" spc="-9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2400" b="1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2400" b="1" spc="4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2400" b="1" baseline="3034" dirty="0">
                <a:solidFill>
                  <a:prstClr val="black"/>
                </a:solidFill>
                <a:cs typeface="Calibri"/>
              </a:rPr>
              <a:t>O</a:t>
            </a:r>
            <a:endParaRPr sz="24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4208" y="4078249"/>
            <a:ext cx="1178538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3200" b="1" spc="-9" baseline="3034" dirty="0">
                <a:solidFill>
                  <a:prstClr val="black"/>
                </a:solidFill>
                <a:cs typeface="Calibri"/>
              </a:rPr>
              <a:t>S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UM</a:t>
            </a:r>
            <a:r>
              <a:rPr sz="3200" b="1" spc="-14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3200" b="1" spc="4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IO</a:t>
            </a:r>
            <a:endParaRPr sz="32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9272" y="5459526"/>
            <a:ext cx="133592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es-EC" sz="3200" b="1" baseline="3034" dirty="0" smtClean="0">
                <a:solidFill>
                  <a:prstClr val="black"/>
                </a:solidFill>
                <a:cs typeface="Calibri"/>
              </a:rPr>
              <a:t>  </a:t>
            </a:r>
            <a:r>
              <a:rPr sz="3200" b="1" baseline="3034" dirty="0" err="1" smtClean="0">
                <a:solidFill>
                  <a:prstClr val="black"/>
                </a:solidFill>
                <a:cs typeface="Calibri"/>
              </a:rPr>
              <a:t>M</a:t>
            </a:r>
            <a:r>
              <a:rPr sz="3200" b="1" spc="9" baseline="3034" dirty="0" err="1" smtClean="0">
                <a:solidFill>
                  <a:prstClr val="black"/>
                </a:solidFill>
                <a:cs typeface="Calibri"/>
              </a:rPr>
              <a:t>o</a:t>
            </a:r>
            <a:r>
              <a:rPr sz="3200" b="1" spc="-9" baseline="3034" dirty="0" err="1" smtClean="0">
                <a:solidFill>
                  <a:prstClr val="black"/>
                </a:solidFill>
                <a:cs typeface="Calibri"/>
              </a:rPr>
              <a:t>n</a:t>
            </a:r>
            <a:r>
              <a:rPr sz="3200" b="1" baseline="3034" dirty="0" err="1" smtClean="0">
                <a:solidFill>
                  <a:prstClr val="black"/>
                </a:solidFill>
                <a:cs typeface="Calibri"/>
              </a:rPr>
              <a:t>i</a:t>
            </a:r>
            <a:r>
              <a:rPr sz="3200" b="1" spc="-29" baseline="3034" dirty="0" err="1" smtClean="0">
                <a:solidFill>
                  <a:prstClr val="black"/>
                </a:solidFill>
                <a:cs typeface="Calibri"/>
              </a:rPr>
              <a:t>t</a:t>
            </a:r>
            <a:r>
              <a:rPr sz="3200" b="1" spc="9" baseline="3034" dirty="0" err="1" smtClean="0">
                <a:solidFill>
                  <a:prstClr val="black"/>
                </a:solidFill>
                <a:cs typeface="Calibri"/>
              </a:rPr>
              <a:t>o</a:t>
            </a:r>
            <a:r>
              <a:rPr sz="3200" b="1" baseline="3034" dirty="0" err="1" smtClean="0">
                <a:solidFill>
                  <a:prstClr val="black"/>
                </a:solidFill>
                <a:cs typeface="Calibri"/>
              </a:rPr>
              <a:t>r</a:t>
            </a:r>
            <a:r>
              <a:rPr sz="3200" b="1" spc="-4" baseline="3034" dirty="0" err="1" smtClean="0">
                <a:solidFill>
                  <a:prstClr val="black"/>
                </a:solidFill>
                <a:cs typeface="Calibri"/>
              </a:rPr>
              <a:t>i</a:t>
            </a:r>
            <a:r>
              <a:rPr sz="3200" b="1" baseline="3034" dirty="0" err="1" smtClean="0">
                <a:solidFill>
                  <a:prstClr val="black"/>
                </a:solidFill>
                <a:cs typeface="Calibri"/>
              </a:rPr>
              <a:t>o</a:t>
            </a:r>
            <a:endParaRPr sz="32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52763" y="5480634"/>
            <a:ext cx="1177553" cy="434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es-EC" sz="2800" b="1" spc="4" baseline="3034" dirty="0">
                <a:solidFill>
                  <a:prstClr val="black"/>
                </a:solidFill>
                <a:cs typeface="Calibri"/>
              </a:rPr>
              <a:t>EJECUTIVO</a:t>
            </a:r>
            <a:endParaRPr sz="28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21"/>
          <p:cNvSpPr/>
          <p:nvPr/>
        </p:nvSpPr>
        <p:spPr>
          <a:xfrm>
            <a:off x="5929893" y="2629936"/>
            <a:ext cx="2377441" cy="799083"/>
          </a:xfrm>
          <a:custGeom>
            <a:avLst/>
            <a:gdLst/>
            <a:ahLst/>
            <a:cxnLst/>
            <a:rect l="l" t="t" r="r" b="b"/>
            <a:pathLst>
              <a:path w="2377440" h="1078992">
                <a:moveTo>
                  <a:pt x="0" y="179832"/>
                </a:moveTo>
                <a:lnTo>
                  <a:pt x="0" y="899160"/>
                </a:lnTo>
                <a:lnTo>
                  <a:pt x="596" y="913908"/>
                </a:lnTo>
                <a:lnTo>
                  <a:pt x="9168" y="955999"/>
                </a:lnTo>
                <a:lnTo>
                  <a:pt x="26944" y="993885"/>
                </a:lnTo>
                <a:lnTo>
                  <a:pt x="52673" y="1026318"/>
                </a:lnTo>
                <a:lnTo>
                  <a:pt x="85106" y="1052047"/>
                </a:lnTo>
                <a:lnTo>
                  <a:pt x="122992" y="1069823"/>
                </a:lnTo>
                <a:lnTo>
                  <a:pt x="165083" y="1078395"/>
                </a:lnTo>
                <a:lnTo>
                  <a:pt x="179831" y="1078992"/>
                </a:lnTo>
                <a:lnTo>
                  <a:pt x="2197608" y="1078992"/>
                </a:lnTo>
                <a:lnTo>
                  <a:pt x="2240822" y="1073765"/>
                </a:lnTo>
                <a:lnTo>
                  <a:pt x="2280249" y="1058918"/>
                </a:lnTo>
                <a:lnTo>
                  <a:pt x="2314638" y="1035701"/>
                </a:lnTo>
                <a:lnTo>
                  <a:pt x="2342741" y="1005364"/>
                </a:lnTo>
                <a:lnTo>
                  <a:pt x="2363307" y="969156"/>
                </a:lnTo>
                <a:lnTo>
                  <a:pt x="2375086" y="928328"/>
                </a:lnTo>
                <a:lnTo>
                  <a:pt x="2377440" y="899160"/>
                </a:lnTo>
                <a:lnTo>
                  <a:pt x="2377440" y="179832"/>
                </a:lnTo>
                <a:lnTo>
                  <a:pt x="2372213" y="136617"/>
                </a:lnTo>
                <a:lnTo>
                  <a:pt x="2357366" y="97190"/>
                </a:lnTo>
                <a:lnTo>
                  <a:pt x="2334149" y="62801"/>
                </a:lnTo>
                <a:lnTo>
                  <a:pt x="2303812" y="34698"/>
                </a:lnTo>
                <a:lnTo>
                  <a:pt x="2267604" y="14132"/>
                </a:lnTo>
                <a:lnTo>
                  <a:pt x="2226776" y="2353"/>
                </a:lnTo>
                <a:lnTo>
                  <a:pt x="2197608" y="0"/>
                </a:lnTo>
                <a:lnTo>
                  <a:pt x="179831" y="0"/>
                </a:lnTo>
                <a:lnTo>
                  <a:pt x="136617" y="5226"/>
                </a:lnTo>
                <a:lnTo>
                  <a:pt x="97190" y="20073"/>
                </a:lnTo>
                <a:lnTo>
                  <a:pt x="62801" y="43290"/>
                </a:lnTo>
                <a:lnTo>
                  <a:pt x="34698" y="73627"/>
                </a:lnTo>
                <a:lnTo>
                  <a:pt x="14132" y="109835"/>
                </a:lnTo>
                <a:lnTo>
                  <a:pt x="2353" y="150663"/>
                </a:lnTo>
                <a:lnTo>
                  <a:pt x="0" y="17983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 lang="es-EC" dirty="0">
              <a:solidFill>
                <a:prstClr val="black"/>
              </a:solidFill>
            </a:endParaRPr>
          </a:p>
          <a:p>
            <a:r>
              <a:rPr lang="es-EC" dirty="0">
                <a:solidFill>
                  <a:prstClr val="black"/>
                </a:solidFill>
              </a:rPr>
              <a:t>                    </a:t>
            </a:r>
            <a:endParaRPr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99272" y="2844792"/>
            <a:ext cx="1675972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spc="-9" baseline="3034" dirty="0">
                <a:solidFill>
                  <a:prstClr val="black"/>
                </a:solidFill>
                <a:cs typeface="Calibri"/>
              </a:rPr>
              <a:t>VOLUNTARIO</a:t>
            </a:r>
          </a:p>
        </p:txBody>
      </p:sp>
      <p:cxnSp>
        <p:nvCxnSpPr>
          <p:cNvPr id="30" name="29 Conector recto"/>
          <p:cNvCxnSpPr/>
          <p:nvPr/>
        </p:nvCxnSpPr>
        <p:spPr>
          <a:xfrm>
            <a:off x="3433513" y="839755"/>
            <a:ext cx="2631233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2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57072" y="2667000"/>
            <a:ext cx="3294888" cy="1697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3647" y="3246121"/>
            <a:ext cx="3270504" cy="576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7363" y="2692908"/>
            <a:ext cx="3194304" cy="1597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7363" y="2692908"/>
            <a:ext cx="3194304" cy="1597152"/>
          </a:xfrm>
          <a:custGeom>
            <a:avLst/>
            <a:gdLst/>
            <a:ahLst/>
            <a:cxnLst/>
            <a:rect l="l" t="t" r="r" b="b"/>
            <a:pathLst>
              <a:path w="3194304" h="1597152">
                <a:moveTo>
                  <a:pt x="0" y="159765"/>
                </a:moveTo>
                <a:lnTo>
                  <a:pt x="5838" y="116800"/>
                </a:lnTo>
                <a:lnTo>
                  <a:pt x="22302" y="78271"/>
                </a:lnTo>
                <a:lnTo>
                  <a:pt x="47815" y="45754"/>
                </a:lnTo>
                <a:lnTo>
                  <a:pt x="80800" y="20825"/>
                </a:lnTo>
                <a:lnTo>
                  <a:pt x="119679" y="5058"/>
                </a:lnTo>
                <a:lnTo>
                  <a:pt x="159715" y="0"/>
                </a:lnTo>
                <a:lnTo>
                  <a:pt x="3034538" y="0"/>
                </a:lnTo>
                <a:lnTo>
                  <a:pt x="3077496" y="5836"/>
                </a:lnTo>
                <a:lnTo>
                  <a:pt x="3116021" y="22297"/>
                </a:lnTo>
                <a:lnTo>
                  <a:pt x="3148535" y="47807"/>
                </a:lnTo>
                <a:lnTo>
                  <a:pt x="3173465" y="80792"/>
                </a:lnTo>
                <a:lnTo>
                  <a:pt x="3189236" y="119677"/>
                </a:lnTo>
                <a:lnTo>
                  <a:pt x="3194304" y="159765"/>
                </a:lnTo>
                <a:lnTo>
                  <a:pt x="3194304" y="1437385"/>
                </a:lnTo>
                <a:lnTo>
                  <a:pt x="3188467" y="1480344"/>
                </a:lnTo>
                <a:lnTo>
                  <a:pt x="3172006" y="1518869"/>
                </a:lnTo>
                <a:lnTo>
                  <a:pt x="3146496" y="1551383"/>
                </a:lnTo>
                <a:lnTo>
                  <a:pt x="3113511" y="1576313"/>
                </a:lnTo>
                <a:lnTo>
                  <a:pt x="3074626" y="1592084"/>
                </a:lnTo>
                <a:lnTo>
                  <a:pt x="3034538" y="1597152"/>
                </a:lnTo>
                <a:lnTo>
                  <a:pt x="159715" y="1597152"/>
                </a:lnTo>
                <a:lnTo>
                  <a:pt x="116771" y="1591313"/>
                </a:lnTo>
                <a:lnTo>
                  <a:pt x="78256" y="1574847"/>
                </a:lnTo>
                <a:lnTo>
                  <a:pt x="45748" y="1549329"/>
                </a:lnTo>
                <a:lnTo>
                  <a:pt x="20823" y="1516336"/>
                </a:lnTo>
                <a:lnTo>
                  <a:pt x="5058" y="1477442"/>
                </a:lnTo>
                <a:lnTo>
                  <a:pt x="0" y="1437385"/>
                </a:lnTo>
                <a:lnTo>
                  <a:pt x="0" y="159765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20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99510" y="2572639"/>
            <a:ext cx="1277619" cy="918210"/>
          </a:xfrm>
          <a:custGeom>
            <a:avLst/>
            <a:gdLst/>
            <a:ahLst/>
            <a:cxnLst/>
            <a:rect l="l" t="t" r="r" b="b"/>
            <a:pathLst>
              <a:path w="1277619" h="918210">
                <a:moveTo>
                  <a:pt x="0" y="918210"/>
                </a:moveTo>
                <a:lnTo>
                  <a:pt x="1277619" y="0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20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28488" y="1749552"/>
            <a:ext cx="3294888" cy="1697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61432" y="1825752"/>
            <a:ext cx="3825240" cy="1581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78780" y="1775460"/>
            <a:ext cx="3194304" cy="1597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78780" y="1775460"/>
            <a:ext cx="3194304" cy="1597152"/>
          </a:xfrm>
          <a:custGeom>
            <a:avLst/>
            <a:gdLst/>
            <a:ahLst/>
            <a:cxnLst/>
            <a:rect l="l" t="t" r="r" b="b"/>
            <a:pathLst>
              <a:path w="3194304" h="1597152">
                <a:moveTo>
                  <a:pt x="0" y="159765"/>
                </a:moveTo>
                <a:lnTo>
                  <a:pt x="5836" y="116807"/>
                </a:lnTo>
                <a:lnTo>
                  <a:pt x="22297" y="78282"/>
                </a:lnTo>
                <a:lnTo>
                  <a:pt x="47807" y="45768"/>
                </a:lnTo>
                <a:lnTo>
                  <a:pt x="80792" y="20838"/>
                </a:lnTo>
                <a:lnTo>
                  <a:pt x="119677" y="5067"/>
                </a:lnTo>
                <a:lnTo>
                  <a:pt x="159766" y="0"/>
                </a:lnTo>
                <a:lnTo>
                  <a:pt x="3034538" y="0"/>
                </a:lnTo>
                <a:lnTo>
                  <a:pt x="3077496" y="5836"/>
                </a:lnTo>
                <a:lnTo>
                  <a:pt x="3116021" y="22297"/>
                </a:lnTo>
                <a:lnTo>
                  <a:pt x="3148535" y="47807"/>
                </a:lnTo>
                <a:lnTo>
                  <a:pt x="3173465" y="80792"/>
                </a:lnTo>
                <a:lnTo>
                  <a:pt x="3189236" y="119677"/>
                </a:lnTo>
                <a:lnTo>
                  <a:pt x="3194304" y="159765"/>
                </a:lnTo>
                <a:lnTo>
                  <a:pt x="3194304" y="1437386"/>
                </a:lnTo>
                <a:lnTo>
                  <a:pt x="3188467" y="1480344"/>
                </a:lnTo>
                <a:lnTo>
                  <a:pt x="3172006" y="1518869"/>
                </a:lnTo>
                <a:lnTo>
                  <a:pt x="3146496" y="1551383"/>
                </a:lnTo>
                <a:lnTo>
                  <a:pt x="3113511" y="1576313"/>
                </a:lnTo>
                <a:lnTo>
                  <a:pt x="3074626" y="1592084"/>
                </a:lnTo>
                <a:lnTo>
                  <a:pt x="3034538" y="1597152"/>
                </a:lnTo>
                <a:lnTo>
                  <a:pt x="159766" y="1597152"/>
                </a:lnTo>
                <a:lnTo>
                  <a:pt x="116807" y="1591315"/>
                </a:lnTo>
                <a:lnTo>
                  <a:pt x="78282" y="1574854"/>
                </a:lnTo>
                <a:lnTo>
                  <a:pt x="45768" y="1549344"/>
                </a:lnTo>
                <a:lnTo>
                  <a:pt x="20838" y="1516359"/>
                </a:lnTo>
                <a:lnTo>
                  <a:pt x="5067" y="1477474"/>
                </a:lnTo>
                <a:lnTo>
                  <a:pt x="0" y="1437386"/>
                </a:lnTo>
                <a:lnTo>
                  <a:pt x="0" y="159765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20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99510" y="3490852"/>
            <a:ext cx="1277619" cy="918337"/>
          </a:xfrm>
          <a:custGeom>
            <a:avLst/>
            <a:gdLst/>
            <a:ahLst/>
            <a:cxnLst/>
            <a:rect l="l" t="t" r="r" b="b"/>
            <a:pathLst>
              <a:path w="1277619" h="918337">
                <a:moveTo>
                  <a:pt x="0" y="0"/>
                </a:moveTo>
                <a:lnTo>
                  <a:pt x="1277619" y="918337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20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94960" y="3587516"/>
            <a:ext cx="3410712" cy="1691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3771" y="1950359"/>
            <a:ext cx="3101814" cy="12602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247" marR="90035" algn="ctr">
              <a:lnSpc>
                <a:spcPts val="1935"/>
              </a:lnSpc>
              <a:spcBef>
                <a:spcPts val="96"/>
              </a:spcBef>
            </a:pPr>
            <a:r>
              <a:rPr sz="3200" b="1" spc="-134" baseline="3034" dirty="0">
                <a:solidFill>
                  <a:prstClr val="black"/>
                </a:solidFill>
                <a:cs typeface="Calibri"/>
              </a:rPr>
              <a:t>“</a:t>
            </a:r>
            <a:r>
              <a:rPr sz="3200" b="1" spc="-9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3200" b="1" spc="-4" baseline="3034" dirty="0">
                <a:solidFill>
                  <a:prstClr val="black"/>
                </a:solidFill>
                <a:cs typeface="Calibri"/>
              </a:rPr>
              <a:t>ud</a:t>
            </a:r>
            <a:r>
              <a:rPr sz="3200" b="1" spc="-9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3200" b="1" spc="4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3200" b="1" spc="-4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3200" b="1" spc="-9" baseline="3034" dirty="0">
                <a:solidFill>
                  <a:prstClr val="black"/>
                </a:solidFill>
                <a:cs typeface="Calibri"/>
              </a:rPr>
              <a:t>ci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3200" b="1" spc="44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P</a:t>
            </a:r>
            <a:r>
              <a:rPr sz="3200" b="1" spc="-14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3200" b="1" spc="4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3200" b="1" spc="-9" baseline="3034" dirty="0">
                <a:solidFill>
                  <a:prstClr val="black"/>
                </a:solidFill>
                <a:cs typeface="Calibri"/>
              </a:rPr>
              <a:t>li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m</a:t>
            </a:r>
            <a:r>
              <a:rPr sz="3200" b="1" spc="-9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3200" b="1" spc="-4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3200" b="1" spc="19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3200" spc="-175" baseline="3034" dirty="0">
                <a:solidFill>
                  <a:prstClr val="black"/>
                </a:solidFill>
                <a:cs typeface="Calibri"/>
              </a:rPr>
              <a:t>”</a:t>
            </a:r>
            <a:r>
              <a:rPr sz="3200" baseline="3034" dirty="0">
                <a:solidFill>
                  <a:prstClr val="black"/>
                </a:solidFill>
                <a:cs typeface="Calibri"/>
              </a:rPr>
              <a:t>.</a:t>
            </a:r>
            <a:r>
              <a:rPr sz="3200" spc="25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S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ar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184000" marR="201180" algn="ctr">
              <a:lnSpc>
                <a:spcPts val="1989"/>
              </a:lnSpc>
              <a:spcBef>
                <a:spcPts val="2"/>
              </a:spcBef>
            </a:pPr>
            <a:r>
              <a:rPr sz="2400" spc="-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l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-29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9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4" baseline="3034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es</a:t>
            </a:r>
            <a:r>
              <a:rPr sz="2400" spc="-14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,</a:t>
            </a:r>
            <a:r>
              <a:rPr sz="2400" spc="4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d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m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r 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l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25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p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4" baseline="3034" dirty="0">
                <a:solidFill>
                  <a:prstClr val="black"/>
                </a:solidFill>
                <a:cs typeface="Calibri"/>
              </a:rPr>
              <a:t>u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eb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1970"/>
              </a:lnSpc>
            </a:pPr>
            <a:r>
              <a:rPr sz="2400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nun</a:t>
            </a:r>
            <a:r>
              <a:rPr sz="2400" spc="4" baseline="3034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d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24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y 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p</a:t>
            </a:r>
            <a:r>
              <a:rPr sz="2400" spc="-29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34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25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d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a,</a:t>
            </a:r>
            <a:r>
              <a:rPr sz="2400" spc="54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29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9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l</a:t>
            </a:r>
            <a:r>
              <a:rPr sz="2400" spc="-19" baseline="3034" dirty="0">
                <a:solidFill>
                  <a:prstClr val="black"/>
                </a:solidFill>
                <a:cs typeface="Calibri"/>
              </a:rPr>
              <a:t>v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r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40767" marR="60329" algn="ctr">
              <a:lnSpc>
                <a:spcPts val="1989"/>
              </a:lnSpc>
              <a:spcBef>
                <a:spcPts val="1"/>
              </a:spcBef>
            </a:pPr>
            <a:r>
              <a:rPr sz="2400" spc="-9" baseline="3034" dirty="0">
                <a:solidFill>
                  <a:prstClr val="black"/>
                </a:solidFill>
                <a:cs typeface="Calibri"/>
              </a:rPr>
              <a:t>pu</a:t>
            </a:r>
            <a:r>
              <a:rPr sz="2400" spc="-34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25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9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39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d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 deb</a:t>
            </a:r>
            <a:r>
              <a:rPr sz="2400" spc="-19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25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,</a:t>
            </a:r>
            <a:r>
              <a:rPr sz="2400" spc="50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p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ar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ti</a:t>
            </a:r>
            <a:r>
              <a:rPr sz="2400" spc="4" baseline="3034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p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4" baseline="3034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9" baseline="3034" dirty="0">
                <a:solidFill>
                  <a:prstClr val="black"/>
                </a:solidFill>
                <a:cs typeface="Calibri"/>
              </a:rPr>
              <a:t>ó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n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299824" marR="317823" algn="ctr">
              <a:lnSpc>
                <a:spcPts val="1970"/>
              </a:lnSpc>
            </a:pPr>
            <a:r>
              <a:rPr sz="2400" spc="-9" baseline="3034" dirty="0">
                <a:solidFill>
                  <a:prstClr val="black"/>
                </a:solidFill>
                <a:cs typeface="Calibri"/>
              </a:rPr>
              <a:t>d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14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25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29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4" baseline="3034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29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9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s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,</a:t>
            </a:r>
            <a:r>
              <a:rPr sz="2400" spc="4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li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is</a:t>
            </a:r>
            <a:r>
              <a:rPr sz="2400" spc="-19" baseline="3034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9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ns</a:t>
            </a:r>
            <a:r>
              <a:rPr sz="2400" spc="9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29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4" baseline="3034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9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3200" baseline="3034" dirty="0">
                <a:solidFill>
                  <a:prstClr val="black"/>
                </a:solidFill>
                <a:cs typeface="Calibri"/>
              </a:rPr>
              <a:t>.</a:t>
            </a:r>
            <a:endParaRPr sz="3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1506" y="3388868"/>
            <a:ext cx="262601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3200" b="1" baseline="3034" dirty="0">
                <a:solidFill>
                  <a:prstClr val="black"/>
                </a:solidFill>
                <a:cs typeface="Calibri"/>
              </a:rPr>
              <a:t>P</a:t>
            </a:r>
            <a:r>
              <a:rPr sz="3200" b="1" spc="-25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3200" b="1" spc="4" baseline="3034" dirty="0">
                <a:solidFill>
                  <a:prstClr val="black"/>
                </a:solidFill>
                <a:cs typeface="Calibri"/>
              </a:rPr>
              <a:t>OC</a:t>
            </a:r>
            <a:r>
              <a:rPr sz="3200" b="1" spc="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DI</a:t>
            </a:r>
            <a:r>
              <a:rPr sz="3200" b="1" spc="4" baseline="3034" dirty="0">
                <a:solidFill>
                  <a:prstClr val="black"/>
                </a:solidFill>
                <a:cs typeface="Calibri"/>
              </a:rPr>
              <a:t>M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3200" b="1" spc="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3200" b="1" spc="-4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3200" b="1" spc="-50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3200" b="1" spc="391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3200" b="1" spc="9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3200" b="1" spc="-4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DI</a:t>
            </a:r>
            <a:r>
              <a:rPr sz="3200" b="1" spc="-9" baseline="3034" dirty="0">
                <a:solidFill>
                  <a:prstClr val="black"/>
                </a:solidFill>
                <a:cs typeface="Calibri"/>
              </a:rPr>
              <a:t>NA</a:t>
            </a:r>
            <a:r>
              <a:rPr sz="3200" b="1" spc="-4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IO</a:t>
            </a:r>
            <a:endParaRPr sz="3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0357" y="4039127"/>
            <a:ext cx="3024857" cy="757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5566" marR="356359" algn="ctr">
              <a:lnSpc>
                <a:spcPts val="1935"/>
              </a:lnSpc>
              <a:spcBef>
                <a:spcPts val="96"/>
              </a:spcBef>
            </a:pPr>
            <a:r>
              <a:rPr sz="2400" b="1" spc="-134" baseline="3034" dirty="0">
                <a:solidFill>
                  <a:prstClr val="black"/>
                </a:solidFill>
                <a:cs typeface="Calibri"/>
              </a:rPr>
              <a:t>“</a:t>
            </a:r>
            <a:r>
              <a:rPr sz="2400" b="1" spc="-9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2400" b="1" spc="-4" baseline="3034" dirty="0">
                <a:solidFill>
                  <a:prstClr val="black"/>
                </a:solidFill>
                <a:cs typeface="Calibri"/>
              </a:rPr>
              <a:t>ud</a:t>
            </a:r>
            <a:r>
              <a:rPr sz="2400" b="1" spc="-9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2400" b="1" spc="4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b="1" spc="-4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2400" b="1" spc="-9" baseline="3034" dirty="0">
                <a:solidFill>
                  <a:prstClr val="black"/>
                </a:solidFill>
                <a:cs typeface="Calibri"/>
              </a:rPr>
              <a:t>ci</a:t>
            </a:r>
            <a:r>
              <a:rPr sz="2400" b="1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2400" b="1" spc="44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4" baseline="3034" dirty="0">
                <a:solidFill>
                  <a:prstClr val="black"/>
                </a:solidFill>
                <a:cs typeface="Calibri"/>
              </a:rPr>
              <a:t>d</a:t>
            </a:r>
            <a:r>
              <a:rPr sz="2400" b="1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b="1" spc="4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baseline="3034" dirty="0">
                <a:solidFill>
                  <a:prstClr val="black"/>
                </a:solidFill>
                <a:cs typeface="Calibri"/>
              </a:rPr>
              <a:t>j</a:t>
            </a:r>
            <a:r>
              <a:rPr sz="2400" b="1" spc="-9" baseline="3034" dirty="0">
                <a:solidFill>
                  <a:prstClr val="black"/>
                </a:solidFill>
                <a:cs typeface="Calibri"/>
              </a:rPr>
              <a:t>uici</a:t>
            </a:r>
            <a:r>
              <a:rPr sz="2400" b="1" spc="4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175" baseline="3034" dirty="0">
                <a:solidFill>
                  <a:prstClr val="black"/>
                </a:solidFill>
                <a:cs typeface="Calibri"/>
              </a:rPr>
              <a:t>”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.</a:t>
            </a:r>
            <a:r>
              <a:rPr sz="2400" spc="50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s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e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1989"/>
              </a:lnSpc>
              <a:spcBef>
                <a:spcPts val="2"/>
              </a:spcBef>
            </a:pPr>
            <a:r>
              <a:rPr sz="2400" spc="-4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2400" spc="-34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29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9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du</a:t>
            </a:r>
            <a:r>
              <a:rPr sz="2400" spc="4" baseline="3034" dirty="0">
                <a:solidFill>
                  <a:prstClr val="black"/>
                </a:solidFill>
                <a:cs typeface="Calibri"/>
              </a:rPr>
              <a:t>c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14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y </a:t>
            </a:r>
            <a:r>
              <a:rPr sz="2400" spc="-19" baseline="3034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9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25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9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34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25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 la </a:t>
            </a:r>
            <a:r>
              <a:rPr sz="2400" spc="-14" baseline="3034" dirty="0">
                <a:solidFill>
                  <a:prstClr val="black"/>
                </a:solidFill>
                <a:cs typeface="Calibri"/>
              </a:rPr>
              <a:t>p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4" baseline="3034" dirty="0">
                <a:solidFill>
                  <a:prstClr val="black"/>
                </a:solidFill>
                <a:cs typeface="Calibri"/>
              </a:rPr>
              <a:t>u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eb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a,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4191" marR="17421" algn="ctr">
              <a:lnSpc>
                <a:spcPts val="1970"/>
              </a:lnSpc>
            </a:pPr>
            <a:r>
              <a:rPr sz="2400" spc="-4" baseline="3034" dirty="0">
                <a:solidFill>
                  <a:prstClr val="black"/>
                </a:solidFill>
                <a:cs typeface="Calibri"/>
              </a:rPr>
              <a:t>s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14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al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29" baseline="3034" dirty="0">
                <a:solidFill>
                  <a:prstClr val="black"/>
                </a:solidFill>
                <a:cs typeface="Calibri"/>
              </a:rPr>
              <a:t>g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 y se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mi</a:t>
            </a:r>
            <a:r>
              <a:rPr sz="2400" spc="-29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14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l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 s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34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25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9" baseline="3034" dirty="0">
                <a:solidFill>
                  <a:prstClr val="black"/>
                </a:solidFill>
                <a:cs typeface="Calibri"/>
              </a:rPr>
              <a:t>en</a:t>
            </a:r>
            <a:r>
              <a:rPr sz="2400" spc="4" baseline="3034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4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2400" baseline="3034" dirty="0">
                <a:solidFill>
                  <a:prstClr val="black"/>
                </a:solidFill>
                <a:cs typeface="Calibri"/>
              </a:rPr>
              <a:t>a.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25095" y="41678"/>
            <a:ext cx="5230679" cy="469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  <a:defRPr/>
            </a:pPr>
            <a:r>
              <a:rPr sz="3600" b="1" dirty="0">
                <a:solidFill>
                  <a:srgbClr val="1F497D"/>
                </a:solidFill>
              </a:rPr>
              <a:t>PROCESO A TRAVÉS DE</a:t>
            </a:r>
            <a:r>
              <a:rPr lang="es-EC" sz="3600" b="1" dirty="0">
                <a:solidFill>
                  <a:srgbClr val="1F497D"/>
                </a:solidFill>
              </a:rPr>
              <a:t> </a:t>
            </a:r>
            <a:r>
              <a:rPr sz="3600" b="1" dirty="0">
                <a:solidFill>
                  <a:srgbClr val="1F497D"/>
                </a:solidFill>
              </a:rPr>
              <a:t>AUDIENCIAS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2425089" y="727788"/>
            <a:ext cx="524657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780288" y="3188207"/>
            <a:ext cx="2545080" cy="1679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02234" y="2322576"/>
            <a:ext cx="2621279" cy="1539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38800" y="2563388"/>
            <a:ext cx="2593848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52526" y="2351552"/>
            <a:ext cx="2520695" cy="1438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0" b="1" dirty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52526" y="2351552"/>
            <a:ext cx="2520695" cy="1438655"/>
          </a:xfrm>
          <a:custGeom>
            <a:avLst/>
            <a:gdLst/>
            <a:ahLst/>
            <a:cxnLst/>
            <a:rect l="l" t="t" r="r" b="b"/>
            <a:pathLst>
              <a:path w="2520695" h="1438655">
                <a:moveTo>
                  <a:pt x="0" y="239775"/>
                </a:moveTo>
                <a:lnTo>
                  <a:pt x="3137" y="200874"/>
                </a:lnTo>
                <a:lnTo>
                  <a:pt x="18837" y="146429"/>
                </a:lnTo>
                <a:lnTo>
                  <a:pt x="46252" y="98151"/>
                </a:lnTo>
                <a:lnTo>
                  <a:pt x="83717" y="57706"/>
                </a:lnTo>
                <a:lnTo>
                  <a:pt x="129569" y="26756"/>
                </a:lnTo>
                <a:lnTo>
                  <a:pt x="182143" y="6966"/>
                </a:lnTo>
                <a:lnTo>
                  <a:pt x="220105" y="794"/>
                </a:lnTo>
                <a:lnTo>
                  <a:pt x="239775" y="0"/>
                </a:lnTo>
                <a:lnTo>
                  <a:pt x="2280919" y="0"/>
                </a:lnTo>
                <a:lnTo>
                  <a:pt x="2319821" y="3137"/>
                </a:lnTo>
                <a:lnTo>
                  <a:pt x="2374266" y="18837"/>
                </a:lnTo>
                <a:lnTo>
                  <a:pt x="2422544" y="46252"/>
                </a:lnTo>
                <a:lnTo>
                  <a:pt x="2462989" y="83717"/>
                </a:lnTo>
                <a:lnTo>
                  <a:pt x="2493939" y="129569"/>
                </a:lnTo>
                <a:lnTo>
                  <a:pt x="2513729" y="182143"/>
                </a:lnTo>
                <a:lnTo>
                  <a:pt x="2519901" y="220105"/>
                </a:lnTo>
                <a:lnTo>
                  <a:pt x="2520695" y="239775"/>
                </a:lnTo>
                <a:lnTo>
                  <a:pt x="2520695" y="1198879"/>
                </a:lnTo>
                <a:lnTo>
                  <a:pt x="2517558" y="1237781"/>
                </a:lnTo>
                <a:lnTo>
                  <a:pt x="2501858" y="1292226"/>
                </a:lnTo>
                <a:lnTo>
                  <a:pt x="2474443" y="1340504"/>
                </a:lnTo>
                <a:lnTo>
                  <a:pt x="2436978" y="1380949"/>
                </a:lnTo>
                <a:lnTo>
                  <a:pt x="2391126" y="1411899"/>
                </a:lnTo>
                <a:lnTo>
                  <a:pt x="2338552" y="1431689"/>
                </a:lnTo>
                <a:lnTo>
                  <a:pt x="2300590" y="1437861"/>
                </a:lnTo>
                <a:lnTo>
                  <a:pt x="2280919" y="1438655"/>
                </a:lnTo>
                <a:lnTo>
                  <a:pt x="239775" y="1438655"/>
                </a:lnTo>
                <a:lnTo>
                  <a:pt x="200874" y="1435518"/>
                </a:lnTo>
                <a:lnTo>
                  <a:pt x="146429" y="1419818"/>
                </a:lnTo>
                <a:lnTo>
                  <a:pt x="98151" y="1392403"/>
                </a:lnTo>
                <a:lnTo>
                  <a:pt x="57706" y="1354938"/>
                </a:lnTo>
                <a:lnTo>
                  <a:pt x="26756" y="1309086"/>
                </a:lnTo>
                <a:lnTo>
                  <a:pt x="6966" y="1256512"/>
                </a:lnTo>
                <a:lnTo>
                  <a:pt x="794" y="1218550"/>
                </a:lnTo>
                <a:lnTo>
                  <a:pt x="0" y="1198879"/>
                </a:lnTo>
                <a:lnTo>
                  <a:pt x="0" y="239775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02234" y="4480580"/>
            <a:ext cx="2621279" cy="13990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52526" y="4509536"/>
            <a:ext cx="2520695" cy="12984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52526" y="4509536"/>
            <a:ext cx="2520695" cy="1298447"/>
          </a:xfrm>
          <a:custGeom>
            <a:avLst/>
            <a:gdLst/>
            <a:ahLst/>
            <a:cxnLst/>
            <a:rect l="l" t="t" r="r" b="b"/>
            <a:pathLst>
              <a:path w="2520695" h="1298448">
                <a:moveTo>
                  <a:pt x="0" y="216407"/>
                </a:moveTo>
                <a:lnTo>
                  <a:pt x="6290" y="164406"/>
                </a:lnTo>
                <a:lnTo>
                  <a:pt x="24157" y="116961"/>
                </a:lnTo>
                <a:lnTo>
                  <a:pt x="52097" y="75576"/>
                </a:lnTo>
                <a:lnTo>
                  <a:pt x="88605" y="41757"/>
                </a:lnTo>
                <a:lnTo>
                  <a:pt x="132177" y="17008"/>
                </a:lnTo>
                <a:lnTo>
                  <a:pt x="181308" y="2832"/>
                </a:lnTo>
                <a:lnTo>
                  <a:pt x="216408" y="0"/>
                </a:lnTo>
                <a:lnTo>
                  <a:pt x="2304288" y="0"/>
                </a:lnTo>
                <a:lnTo>
                  <a:pt x="2356289" y="6290"/>
                </a:lnTo>
                <a:lnTo>
                  <a:pt x="2403734" y="24157"/>
                </a:lnTo>
                <a:lnTo>
                  <a:pt x="2445119" y="52097"/>
                </a:lnTo>
                <a:lnTo>
                  <a:pt x="2478938" y="88605"/>
                </a:lnTo>
                <a:lnTo>
                  <a:pt x="2503687" y="132177"/>
                </a:lnTo>
                <a:lnTo>
                  <a:pt x="2517863" y="181308"/>
                </a:lnTo>
                <a:lnTo>
                  <a:pt x="2520695" y="216407"/>
                </a:lnTo>
                <a:lnTo>
                  <a:pt x="2520695" y="1082039"/>
                </a:lnTo>
                <a:lnTo>
                  <a:pt x="2514405" y="1134045"/>
                </a:lnTo>
                <a:lnTo>
                  <a:pt x="2496538" y="1181492"/>
                </a:lnTo>
                <a:lnTo>
                  <a:pt x="2468598" y="1222876"/>
                </a:lnTo>
                <a:lnTo>
                  <a:pt x="2432090" y="1256694"/>
                </a:lnTo>
                <a:lnTo>
                  <a:pt x="2388518" y="1281441"/>
                </a:lnTo>
                <a:lnTo>
                  <a:pt x="2339387" y="1295615"/>
                </a:lnTo>
                <a:lnTo>
                  <a:pt x="2304288" y="1298447"/>
                </a:lnTo>
                <a:lnTo>
                  <a:pt x="216408" y="1298447"/>
                </a:lnTo>
                <a:lnTo>
                  <a:pt x="164406" y="1292158"/>
                </a:lnTo>
                <a:lnTo>
                  <a:pt x="116961" y="1274293"/>
                </a:lnTo>
                <a:lnTo>
                  <a:pt x="75576" y="1246355"/>
                </a:lnTo>
                <a:lnTo>
                  <a:pt x="41757" y="1209848"/>
                </a:lnTo>
                <a:lnTo>
                  <a:pt x="17008" y="1166276"/>
                </a:lnTo>
                <a:lnTo>
                  <a:pt x="2832" y="1117142"/>
                </a:lnTo>
                <a:lnTo>
                  <a:pt x="0" y="1082039"/>
                </a:lnTo>
                <a:lnTo>
                  <a:pt x="0" y="216407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71088" y="3468631"/>
            <a:ext cx="1901952" cy="10363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14928" y="3596640"/>
            <a:ext cx="1408176" cy="8442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21379" y="3497579"/>
            <a:ext cx="1801368" cy="9357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21379" y="3497579"/>
            <a:ext cx="1801368" cy="935736"/>
          </a:xfrm>
          <a:custGeom>
            <a:avLst/>
            <a:gdLst/>
            <a:ahLst/>
            <a:cxnLst/>
            <a:rect l="l" t="t" r="r" b="b"/>
            <a:pathLst>
              <a:path w="1801368" h="935736">
                <a:moveTo>
                  <a:pt x="0" y="467868"/>
                </a:moveTo>
                <a:lnTo>
                  <a:pt x="2985" y="429488"/>
                </a:lnTo>
                <a:lnTo>
                  <a:pt x="11787" y="391965"/>
                </a:lnTo>
                <a:lnTo>
                  <a:pt x="26174" y="355418"/>
                </a:lnTo>
                <a:lnTo>
                  <a:pt x="45915" y="319966"/>
                </a:lnTo>
                <a:lnTo>
                  <a:pt x="70776" y="285732"/>
                </a:lnTo>
                <a:lnTo>
                  <a:pt x="100527" y="252834"/>
                </a:lnTo>
                <a:lnTo>
                  <a:pt x="134937" y="221393"/>
                </a:lnTo>
                <a:lnTo>
                  <a:pt x="173772" y="191530"/>
                </a:lnTo>
                <a:lnTo>
                  <a:pt x="216802" y="163364"/>
                </a:lnTo>
                <a:lnTo>
                  <a:pt x="263794" y="137017"/>
                </a:lnTo>
                <a:lnTo>
                  <a:pt x="314518" y="112607"/>
                </a:lnTo>
                <a:lnTo>
                  <a:pt x="368740" y="90257"/>
                </a:lnTo>
                <a:lnTo>
                  <a:pt x="426231" y="70085"/>
                </a:lnTo>
                <a:lnTo>
                  <a:pt x="486756" y="52213"/>
                </a:lnTo>
                <a:lnTo>
                  <a:pt x="550086" y="36760"/>
                </a:lnTo>
                <a:lnTo>
                  <a:pt x="615988" y="23847"/>
                </a:lnTo>
                <a:lnTo>
                  <a:pt x="684231" y="13594"/>
                </a:lnTo>
                <a:lnTo>
                  <a:pt x="754582" y="6122"/>
                </a:lnTo>
                <a:lnTo>
                  <a:pt x="826810" y="1550"/>
                </a:lnTo>
                <a:lnTo>
                  <a:pt x="900684" y="0"/>
                </a:lnTo>
                <a:lnTo>
                  <a:pt x="974557" y="1550"/>
                </a:lnTo>
                <a:lnTo>
                  <a:pt x="1046785" y="6122"/>
                </a:lnTo>
                <a:lnTo>
                  <a:pt x="1117136" y="13594"/>
                </a:lnTo>
                <a:lnTo>
                  <a:pt x="1185379" y="23847"/>
                </a:lnTo>
                <a:lnTo>
                  <a:pt x="1251281" y="36760"/>
                </a:lnTo>
                <a:lnTo>
                  <a:pt x="1314611" y="52213"/>
                </a:lnTo>
                <a:lnTo>
                  <a:pt x="1375136" y="70085"/>
                </a:lnTo>
                <a:lnTo>
                  <a:pt x="1432627" y="90257"/>
                </a:lnTo>
                <a:lnTo>
                  <a:pt x="1486849" y="112607"/>
                </a:lnTo>
                <a:lnTo>
                  <a:pt x="1537573" y="137017"/>
                </a:lnTo>
                <a:lnTo>
                  <a:pt x="1584565" y="163364"/>
                </a:lnTo>
                <a:lnTo>
                  <a:pt x="1627595" y="191530"/>
                </a:lnTo>
                <a:lnTo>
                  <a:pt x="1666430" y="221393"/>
                </a:lnTo>
                <a:lnTo>
                  <a:pt x="1700840" y="252834"/>
                </a:lnTo>
                <a:lnTo>
                  <a:pt x="1730591" y="285732"/>
                </a:lnTo>
                <a:lnTo>
                  <a:pt x="1755452" y="319966"/>
                </a:lnTo>
                <a:lnTo>
                  <a:pt x="1775193" y="355418"/>
                </a:lnTo>
                <a:lnTo>
                  <a:pt x="1789580" y="391965"/>
                </a:lnTo>
                <a:lnTo>
                  <a:pt x="1798382" y="429488"/>
                </a:lnTo>
                <a:lnTo>
                  <a:pt x="1801368" y="467868"/>
                </a:lnTo>
                <a:lnTo>
                  <a:pt x="1798382" y="506247"/>
                </a:lnTo>
                <a:lnTo>
                  <a:pt x="1789580" y="543770"/>
                </a:lnTo>
                <a:lnTo>
                  <a:pt x="1775193" y="580317"/>
                </a:lnTo>
                <a:lnTo>
                  <a:pt x="1755452" y="615769"/>
                </a:lnTo>
                <a:lnTo>
                  <a:pt x="1730591" y="650003"/>
                </a:lnTo>
                <a:lnTo>
                  <a:pt x="1700840" y="682901"/>
                </a:lnTo>
                <a:lnTo>
                  <a:pt x="1666430" y="714342"/>
                </a:lnTo>
                <a:lnTo>
                  <a:pt x="1627595" y="744205"/>
                </a:lnTo>
                <a:lnTo>
                  <a:pt x="1584565" y="772371"/>
                </a:lnTo>
                <a:lnTo>
                  <a:pt x="1537573" y="798718"/>
                </a:lnTo>
                <a:lnTo>
                  <a:pt x="1486849" y="823128"/>
                </a:lnTo>
                <a:lnTo>
                  <a:pt x="1432627" y="845478"/>
                </a:lnTo>
                <a:lnTo>
                  <a:pt x="1375136" y="865650"/>
                </a:lnTo>
                <a:lnTo>
                  <a:pt x="1314611" y="883522"/>
                </a:lnTo>
                <a:lnTo>
                  <a:pt x="1251281" y="898975"/>
                </a:lnTo>
                <a:lnTo>
                  <a:pt x="1185379" y="911888"/>
                </a:lnTo>
                <a:lnTo>
                  <a:pt x="1117136" y="922141"/>
                </a:lnTo>
                <a:lnTo>
                  <a:pt x="1046785" y="929613"/>
                </a:lnTo>
                <a:lnTo>
                  <a:pt x="974557" y="934185"/>
                </a:lnTo>
                <a:lnTo>
                  <a:pt x="900684" y="935736"/>
                </a:lnTo>
                <a:lnTo>
                  <a:pt x="826810" y="934185"/>
                </a:lnTo>
                <a:lnTo>
                  <a:pt x="754582" y="929613"/>
                </a:lnTo>
                <a:lnTo>
                  <a:pt x="684231" y="922141"/>
                </a:lnTo>
                <a:lnTo>
                  <a:pt x="615988" y="911888"/>
                </a:lnTo>
                <a:lnTo>
                  <a:pt x="550086" y="898975"/>
                </a:lnTo>
                <a:lnTo>
                  <a:pt x="486756" y="883522"/>
                </a:lnTo>
                <a:lnTo>
                  <a:pt x="426231" y="865650"/>
                </a:lnTo>
                <a:lnTo>
                  <a:pt x="368740" y="845478"/>
                </a:lnTo>
                <a:lnTo>
                  <a:pt x="314518" y="823128"/>
                </a:lnTo>
                <a:lnTo>
                  <a:pt x="263794" y="798718"/>
                </a:lnTo>
                <a:lnTo>
                  <a:pt x="216802" y="772371"/>
                </a:lnTo>
                <a:lnTo>
                  <a:pt x="173772" y="744205"/>
                </a:lnTo>
                <a:lnTo>
                  <a:pt x="134937" y="714342"/>
                </a:lnTo>
                <a:lnTo>
                  <a:pt x="100527" y="682901"/>
                </a:lnTo>
                <a:lnTo>
                  <a:pt x="70776" y="650003"/>
                </a:lnTo>
                <a:lnTo>
                  <a:pt x="45915" y="615769"/>
                </a:lnTo>
                <a:lnTo>
                  <a:pt x="26174" y="580317"/>
                </a:lnTo>
                <a:lnTo>
                  <a:pt x="11787" y="543770"/>
                </a:lnTo>
                <a:lnTo>
                  <a:pt x="2985" y="506247"/>
                </a:lnTo>
                <a:lnTo>
                  <a:pt x="0" y="467868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87624" y="3968496"/>
            <a:ext cx="536448" cy="1158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33344" y="4005072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01184" y="4261104"/>
            <a:ext cx="807720" cy="9723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56050" y="4294652"/>
            <a:ext cx="695325" cy="861949"/>
          </a:xfrm>
          <a:custGeom>
            <a:avLst/>
            <a:gdLst/>
            <a:ahLst/>
            <a:cxnLst/>
            <a:rect l="l" t="t" r="r" b="b"/>
            <a:pathLst>
              <a:path w="695325" h="861949">
                <a:moveTo>
                  <a:pt x="0" y="0"/>
                </a:moveTo>
                <a:lnTo>
                  <a:pt x="695325" y="861949"/>
                </a:lnTo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01184" y="2816352"/>
            <a:ext cx="807720" cy="8900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56050" y="2852928"/>
            <a:ext cx="695325" cy="781050"/>
          </a:xfrm>
          <a:custGeom>
            <a:avLst/>
            <a:gdLst/>
            <a:ahLst/>
            <a:cxnLst/>
            <a:rect l="l" t="t" r="r" b="b"/>
            <a:pathLst>
              <a:path w="695325" h="781050">
                <a:moveTo>
                  <a:pt x="0" y="781050"/>
                </a:moveTo>
                <a:lnTo>
                  <a:pt x="695325" y="0"/>
                </a:lnTo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200" b="1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2527" y="2351552"/>
            <a:ext cx="2520694" cy="1438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3200" b="1" baseline="3034" dirty="0">
                <a:solidFill>
                  <a:prstClr val="black"/>
                </a:solidFill>
                <a:cs typeface="Calibri"/>
              </a:rPr>
              <a:t>1.</a:t>
            </a:r>
            <a:r>
              <a:rPr sz="3200" b="1" spc="-9" baseline="3034" dirty="0">
                <a:solidFill>
                  <a:prstClr val="black"/>
                </a:solidFill>
                <a:cs typeface="Calibri"/>
              </a:rPr>
              <a:t>S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an</a:t>
            </a:r>
            <a:r>
              <a:rPr sz="3200" b="1" spc="-14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ami</a:t>
            </a:r>
            <a:r>
              <a:rPr sz="3200" b="1" spc="-4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3200" b="1" spc="-34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3200" b="1" spc="-25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3200" b="1" spc="-9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,</a:t>
            </a:r>
            <a:r>
              <a:rPr sz="3200" b="1" spc="54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fija</a:t>
            </a:r>
            <a:r>
              <a:rPr sz="3200" b="1" spc="4" baseline="3034" dirty="0">
                <a:solidFill>
                  <a:prstClr val="black"/>
                </a:solidFill>
                <a:cs typeface="Calibri"/>
              </a:rPr>
              <a:t>c</a:t>
            </a:r>
            <a:r>
              <a:rPr sz="3200" b="1" spc="-4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3200" b="1" spc="9" baseline="3034" dirty="0">
                <a:solidFill>
                  <a:prstClr val="black"/>
                </a:solidFill>
                <a:cs typeface="Calibri"/>
              </a:rPr>
              <a:t>ó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n</a:t>
            </a:r>
            <a:endParaRPr sz="3200" b="1" dirty="0">
              <a:solidFill>
                <a:prstClr val="black"/>
              </a:solidFill>
              <a:cs typeface="Calibri"/>
            </a:endParaRPr>
          </a:p>
          <a:p>
            <a:pPr marL="178180" marR="197535" algn="ctr">
              <a:lnSpc>
                <a:spcPts val="2160"/>
              </a:lnSpc>
              <a:spcBef>
                <a:spcPts val="11"/>
              </a:spcBef>
            </a:pPr>
            <a:r>
              <a:rPr sz="3200" b="1" spc="-9" baseline="1517" dirty="0">
                <a:solidFill>
                  <a:prstClr val="black"/>
                </a:solidFill>
                <a:cs typeface="Calibri"/>
              </a:rPr>
              <a:t>pu</a:t>
            </a:r>
            <a:r>
              <a:rPr sz="3200" b="1" spc="-34" baseline="1517" dirty="0">
                <a:solidFill>
                  <a:prstClr val="black"/>
                </a:solidFill>
                <a:cs typeface="Calibri"/>
              </a:rPr>
              <a:t>n</a:t>
            </a:r>
            <a:r>
              <a:rPr sz="3200" b="1" spc="-25" baseline="1517" dirty="0">
                <a:solidFill>
                  <a:prstClr val="black"/>
                </a:solidFill>
                <a:cs typeface="Calibri"/>
              </a:rPr>
              <a:t>t</a:t>
            </a:r>
            <a:r>
              <a:rPr sz="3200" b="1" spc="9" baseline="1517" dirty="0">
                <a:solidFill>
                  <a:prstClr val="black"/>
                </a:solidFill>
                <a:cs typeface="Calibri"/>
              </a:rPr>
              <a:t>o</a:t>
            </a:r>
            <a:r>
              <a:rPr sz="3200" b="1" baseline="1517" dirty="0">
                <a:solidFill>
                  <a:prstClr val="black"/>
                </a:solidFill>
                <a:cs typeface="Calibri"/>
              </a:rPr>
              <a:t>s</a:t>
            </a:r>
            <a:r>
              <a:rPr sz="3200" b="1" spc="39" baseline="1517" dirty="0">
                <a:solidFill>
                  <a:prstClr val="black"/>
                </a:solidFill>
                <a:cs typeface="Calibri"/>
              </a:rPr>
              <a:t> </a:t>
            </a:r>
            <a:r>
              <a:rPr sz="3200" b="1" spc="-9" baseline="1517" dirty="0">
                <a:solidFill>
                  <a:prstClr val="black"/>
                </a:solidFill>
                <a:cs typeface="Calibri"/>
              </a:rPr>
              <a:t>d</a:t>
            </a:r>
            <a:r>
              <a:rPr sz="3200" b="1" baseline="1517" dirty="0">
                <a:solidFill>
                  <a:prstClr val="black"/>
                </a:solidFill>
                <a:cs typeface="Calibri"/>
              </a:rPr>
              <a:t>e</a:t>
            </a:r>
            <a:r>
              <a:rPr sz="3200" b="1" spc="39" baseline="1517" dirty="0">
                <a:solidFill>
                  <a:prstClr val="black"/>
                </a:solidFill>
                <a:cs typeface="Calibri"/>
              </a:rPr>
              <a:t> </a:t>
            </a:r>
            <a:r>
              <a:rPr sz="3200" b="1" spc="-9" baseline="1517" dirty="0">
                <a:solidFill>
                  <a:prstClr val="black"/>
                </a:solidFill>
                <a:cs typeface="Calibri"/>
              </a:rPr>
              <a:t>deb</a:t>
            </a:r>
            <a:r>
              <a:rPr sz="3200" b="1" spc="-19" baseline="1517" dirty="0">
                <a:solidFill>
                  <a:prstClr val="black"/>
                </a:solidFill>
                <a:cs typeface="Calibri"/>
              </a:rPr>
              <a:t>a</a:t>
            </a:r>
            <a:r>
              <a:rPr sz="3200" b="1" spc="-25" baseline="1517" dirty="0">
                <a:solidFill>
                  <a:prstClr val="black"/>
                </a:solidFill>
                <a:cs typeface="Calibri"/>
              </a:rPr>
              <a:t>t</a:t>
            </a:r>
            <a:r>
              <a:rPr sz="3200" b="1" baseline="1517" dirty="0">
                <a:solidFill>
                  <a:prstClr val="black"/>
                </a:solidFill>
                <a:cs typeface="Calibri"/>
              </a:rPr>
              <a:t>e</a:t>
            </a:r>
            <a:r>
              <a:rPr sz="3200" b="1" spc="39" baseline="1517" dirty="0">
                <a:solidFill>
                  <a:prstClr val="black"/>
                </a:solidFill>
                <a:cs typeface="Calibri"/>
              </a:rPr>
              <a:t> </a:t>
            </a:r>
            <a:r>
              <a:rPr sz="3200" b="1" baseline="1517" dirty="0">
                <a:solidFill>
                  <a:prstClr val="black"/>
                </a:solidFill>
                <a:cs typeface="Calibri"/>
              </a:rPr>
              <a:t>y</a:t>
            </a:r>
            <a:endParaRPr sz="3200" b="1" dirty="0">
              <a:solidFill>
                <a:prstClr val="black"/>
              </a:solidFill>
              <a:cs typeface="Calibri"/>
            </a:endParaRPr>
          </a:p>
          <a:p>
            <a:pPr marL="528678" marR="546487" algn="ctr">
              <a:lnSpc>
                <a:spcPts val="2160"/>
              </a:lnSpc>
            </a:pPr>
            <a:r>
              <a:rPr sz="3200" b="1" spc="-19" baseline="1517" dirty="0">
                <a:solidFill>
                  <a:prstClr val="black"/>
                </a:solidFill>
                <a:cs typeface="Calibri"/>
              </a:rPr>
              <a:t>c</a:t>
            </a:r>
            <a:r>
              <a:rPr sz="3200" b="1" spc="9" baseline="1517" dirty="0">
                <a:solidFill>
                  <a:prstClr val="black"/>
                </a:solidFill>
                <a:cs typeface="Calibri"/>
              </a:rPr>
              <a:t>o</a:t>
            </a:r>
            <a:r>
              <a:rPr sz="3200" b="1" spc="-9" baseline="1517" dirty="0">
                <a:solidFill>
                  <a:prstClr val="black"/>
                </a:solidFill>
                <a:cs typeface="Calibri"/>
              </a:rPr>
              <a:t>n</a:t>
            </a:r>
            <a:r>
              <a:rPr sz="3200" b="1" spc="4" baseline="1517" dirty="0">
                <a:solidFill>
                  <a:prstClr val="black"/>
                </a:solidFill>
                <a:cs typeface="Calibri"/>
              </a:rPr>
              <a:t>c</a:t>
            </a:r>
            <a:r>
              <a:rPr sz="3200" b="1" spc="-4" baseline="1517" dirty="0">
                <a:solidFill>
                  <a:prstClr val="black"/>
                </a:solidFill>
                <a:cs typeface="Calibri"/>
              </a:rPr>
              <a:t>ili</a:t>
            </a:r>
            <a:r>
              <a:rPr sz="3200" b="1" baseline="1517" dirty="0">
                <a:solidFill>
                  <a:prstClr val="black"/>
                </a:solidFill>
                <a:cs typeface="Calibri"/>
              </a:rPr>
              <a:t>a</a:t>
            </a:r>
            <a:r>
              <a:rPr sz="3200" b="1" spc="4" baseline="1517" dirty="0">
                <a:solidFill>
                  <a:prstClr val="black"/>
                </a:solidFill>
                <a:cs typeface="Calibri"/>
              </a:rPr>
              <a:t>c</a:t>
            </a:r>
            <a:r>
              <a:rPr sz="3200" b="1" spc="-4" baseline="1517" dirty="0">
                <a:solidFill>
                  <a:prstClr val="black"/>
                </a:solidFill>
                <a:cs typeface="Calibri"/>
              </a:rPr>
              <a:t>i</a:t>
            </a:r>
            <a:r>
              <a:rPr sz="3200" b="1" spc="9" baseline="1517" dirty="0">
                <a:solidFill>
                  <a:prstClr val="black"/>
                </a:solidFill>
                <a:cs typeface="Calibri"/>
              </a:rPr>
              <a:t>ó</a:t>
            </a:r>
            <a:r>
              <a:rPr sz="3200" b="1" baseline="1517" dirty="0">
                <a:solidFill>
                  <a:prstClr val="black"/>
                </a:solidFill>
                <a:cs typeface="Calibri"/>
              </a:rPr>
              <a:t>n</a:t>
            </a:r>
            <a:endParaRPr sz="32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5110" y="3720998"/>
            <a:ext cx="1237994" cy="5289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3000" b="1" spc="-34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3000" b="1" baseline="3034" dirty="0">
                <a:solidFill>
                  <a:prstClr val="black"/>
                </a:solidFill>
                <a:cs typeface="Calibri"/>
              </a:rPr>
              <a:t>U</a:t>
            </a:r>
            <a:r>
              <a:rPr sz="3000" b="1" spc="-9" baseline="3034" dirty="0">
                <a:solidFill>
                  <a:prstClr val="black"/>
                </a:solidFill>
                <a:cs typeface="Calibri"/>
              </a:rPr>
              <a:t>D</a:t>
            </a:r>
            <a:r>
              <a:rPr sz="3000" b="1" baseline="3034" dirty="0">
                <a:solidFill>
                  <a:prstClr val="black"/>
                </a:solidFill>
                <a:cs typeface="Calibri"/>
              </a:rPr>
              <a:t>I</a:t>
            </a:r>
            <a:r>
              <a:rPr sz="3000" b="1" spc="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3000" b="1" spc="-9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3000" b="1" baseline="3034" dirty="0">
                <a:solidFill>
                  <a:prstClr val="black"/>
                </a:solidFill>
                <a:cs typeface="Calibri"/>
              </a:rPr>
              <a:t>CIA</a:t>
            </a:r>
            <a:endParaRPr sz="3000" b="1" dirty="0">
              <a:solidFill>
                <a:prstClr val="black"/>
              </a:solidFill>
              <a:cs typeface="Calibri"/>
            </a:endParaRPr>
          </a:p>
          <a:p>
            <a:pPr marL="202311" marR="219725" algn="ctr">
              <a:lnSpc>
                <a:spcPts val="2165"/>
              </a:lnSpc>
              <a:spcBef>
                <a:spcPts val="11"/>
              </a:spcBef>
            </a:pPr>
            <a:r>
              <a:rPr sz="3000" b="1" baseline="1517" dirty="0">
                <a:solidFill>
                  <a:prstClr val="black"/>
                </a:solidFill>
                <a:cs typeface="Calibri"/>
              </a:rPr>
              <a:t>Ú</a:t>
            </a:r>
            <a:r>
              <a:rPr sz="3000" b="1" spc="-14" baseline="1517" dirty="0">
                <a:solidFill>
                  <a:prstClr val="black"/>
                </a:solidFill>
                <a:cs typeface="Calibri"/>
              </a:rPr>
              <a:t>N</a:t>
            </a:r>
            <a:r>
              <a:rPr sz="3000" b="1" baseline="1517" dirty="0">
                <a:solidFill>
                  <a:prstClr val="black"/>
                </a:solidFill>
                <a:cs typeface="Calibri"/>
              </a:rPr>
              <a:t>ICA</a:t>
            </a:r>
            <a:endParaRPr sz="30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0636" y="3761740"/>
            <a:ext cx="1846987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3000" baseline="3034" dirty="0">
                <a:solidFill>
                  <a:prstClr val="black"/>
                </a:solidFill>
                <a:cs typeface="Calibri"/>
              </a:rPr>
              <a:t>P</a:t>
            </a:r>
            <a:r>
              <a:rPr sz="3000" spc="-9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4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3000" baseline="3034" dirty="0">
                <a:solidFill>
                  <a:prstClr val="black"/>
                </a:solidFill>
                <a:cs typeface="Calibri"/>
              </a:rPr>
              <a:t>C</a:t>
            </a:r>
            <a:r>
              <a:rPr sz="3000" spc="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3000" baseline="3034" dirty="0">
                <a:solidFill>
                  <a:prstClr val="black"/>
                </a:solidFill>
                <a:cs typeface="Calibri"/>
              </a:rPr>
              <a:t>DIMI</a:t>
            </a:r>
            <a:r>
              <a:rPr sz="3000" spc="4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9" baseline="3034" dirty="0">
                <a:solidFill>
                  <a:prstClr val="black"/>
                </a:solidFill>
                <a:cs typeface="Calibri"/>
              </a:rPr>
              <a:t>N</a:t>
            </a:r>
            <a:r>
              <a:rPr sz="3000" spc="-34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3000" baseline="3034" dirty="0">
                <a:solidFill>
                  <a:prstClr val="black"/>
                </a:solidFill>
                <a:cs typeface="Calibri"/>
              </a:rPr>
              <a:t>O</a:t>
            </a:r>
            <a:endParaRPr sz="3000" dirty="0">
              <a:solidFill>
                <a:prstClr val="black"/>
              </a:solidFill>
              <a:cs typeface="Calibri"/>
            </a:endParaRPr>
          </a:p>
          <a:p>
            <a:pPr marL="324256" marR="344637" algn="ctr">
              <a:lnSpc>
                <a:spcPts val="2160"/>
              </a:lnSpc>
              <a:spcBef>
                <a:spcPts val="11"/>
              </a:spcBef>
            </a:pPr>
            <a:r>
              <a:rPr sz="3000" spc="-9" baseline="1517" dirty="0">
                <a:solidFill>
                  <a:prstClr val="black"/>
                </a:solidFill>
                <a:cs typeface="Calibri"/>
              </a:rPr>
              <a:t>S</a:t>
            </a:r>
            <a:r>
              <a:rPr sz="3000" baseline="1517" dirty="0">
                <a:solidFill>
                  <a:prstClr val="black"/>
                </a:solidFill>
                <a:cs typeface="Calibri"/>
              </a:rPr>
              <a:t>U</a:t>
            </a:r>
            <a:r>
              <a:rPr sz="3000" spc="-4" baseline="1517" dirty="0">
                <a:solidFill>
                  <a:prstClr val="black"/>
                </a:solidFill>
                <a:cs typeface="Calibri"/>
              </a:rPr>
              <a:t>M</a:t>
            </a:r>
            <a:r>
              <a:rPr sz="3000" spc="-9" baseline="1517" dirty="0">
                <a:solidFill>
                  <a:prstClr val="black"/>
                </a:solidFill>
                <a:cs typeface="Calibri"/>
              </a:rPr>
              <a:t>A</a:t>
            </a:r>
            <a:r>
              <a:rPr sz="3000" spc="4" baseline="1517" dirty="0">
                <a:solidFill>
                  <a:prstClr val="black"/>
                </a:solidFill>
                <a:cs typeface="Calibri"/>
              </a:rPr>
              <a:t>R</a:t>
            </a:r>
            <a:r>
              <a:rPr sz="3000" baseline="1517" dirty="0">
                <a:solidFill>
                  <a:prstClr val="black"/>
                </a:solidFill>
                <a:cs typeface="Calibri"/>
              </a:rPr>
              <a:t>IO</a:t>
            </a:r>
            <a:endParaRPr sz="3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0966" y="5051425"/>
            <a:ext cx="195892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3200" b="1" baseline="3034" dirty="0">
                <a:solidFill>
                  <a:prstClr val="black"/>
                </a:solidFill>
                <a:cs typeface="Calibri"/>
              </a:rPr>
              <a:t>2.</a:t>
            </a:r>
            <a:r>
              <a:rPr sz="3200" b="1" spc="4" baseline="3034" dirty="0">
                <a:solidFill>
                  <a:prstClr val="black"/>
                </a:solidFill>
                <a:cs typeface="Calibri"/>
              </a:rPr>
              <a:t>P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3200" b="1" spc="-14" baseline="3034" dirty="0">
                <a:solidFill>
                  <a:prstClr val="black"/>
                </a:solidFill>
                <a:cs typeface="Calibri"/>
              </a:rPr>
              <a:t>u</a:t>
            </a:r>
            <a:r>
              <a:rPr sz="3200" b="1" spc="-9" baseline="3034" dirty="0">
                <a:solidFill>
                  <a:prstClr val="black"/>
                </a:solidFill>
                <a:cs typeface="Calibri"/>
              </a:rPr>
              <a:t>eb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as</a:t>
            </a:r>
            <a:r>
              <a:rPr sz="3200" b="1" spc="19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y al</a:t>
            </a:r>
            <a:r>
              <a:rPr sz="3200" b="1" spc="-9" baseline="3034" dirty="0">
                <a:solidFill>
                  <a:prstClr val="black"/>
                </a:solidFill>
                <a:cs typeface="Calibri"/>
              </a:rPr>
              <a:t>e</a:t>
            </a:r>
            <a:r>
              <a:rPr sz="3200" b="1" spc="-29" baseline="3034" dirty="0">
                <a:solidFill>
                  <a:prstClr val="black"/>
                </a:solidFill>
                <a:cs typeface="Calibri"/>
              </a:rPr>
              <a:t>g</a:t>
            </a:r>
            <a:r>
              <a:rPr sz="3200" b="1" spc="-19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3200" b="1" spc="-25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3200" b="1" spc="9" baseline="3034" dirty="0">
                <a:solidFill>
                  <a:prstClr val="black"/>
                </a:solidFill>
                <a:cs typeface="Calibri"/>
              </a:rPr>
              <a:t>o</a:t>
            </a:r>
            <a:r>
              <a:rPr sz="3200" b="1" baseline="3034" dirty="0">
                <a:solidFill>
                  <a:prstClr val="black"/>
                </a:solidFill>
                <a:cs typeface="Calibri"/>
              </a:rPr>
              <a:t>s</a:t>
            </a:r>
            <a:endParaRPr sz="3200" b="1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09970" y="150963"/>
            <a:ext cx="5333409" cy="540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916">
              <a:lnSpc>
                <a:spcPts val="3690"/>
              </a:lnSpc>
              <a:spcBef>
                <a:spcPts val="184"/>
              </a:spcBef>
            </a:pPr>
            <a:r>
              <a:rPr sz="3600" b="1" dirty="0">
                <a:solidFill>
                  <a:srgbClr val="1F497D"/>
                </a:solidFill>
              </a:rPr>
              <a:t>PROCESO A TRAVÉS DE</a:t>
            </a:r>
            <a:r>
              <a:rPr lang="es-EC" sz="3600" b="1" dirty="0">
                <a:solidFill>
                  <a:srgbClr val="1F497D"/>
                </a:solidFill>
              </a:rPr>
              <a:t> </a:t>
            </a:r>
            <a:r>
              <a:rPr sz="3600" b="1" dirty="0">
                <a:solidFill>
                  <a:srgbClr val="1F497D"/>
                </a:solidFill>
              </a:rPr>
              <a:t>AUDIENCIAS</a:t>
            </a:r>
          </a:p>
        </p:txBody>
      </p:sp>
      <p:cxnSp>
        <p:nvCxnSpPr>
          <p:cNvPr id="31" name="30 Conector recto"/>
          <p:cNvCxnSpPr/>
          <p:nvPr/>
        </p:nvCxnSpPr>
        <p:spPr>
          <a:xfrm>
            <a:off x="2504669" y="1196752"/>
            <a:ext cx="534401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2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923544" y="2898648"/>
            <a:ext cx="2331720" cy="154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400" b="1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3836" y="2924555"/>
            <a:ext cx="2231136" cy="1441704"/>
          </a:xfrm>
          <a:custGeom>
            <a:avLst/>
            <a:gdLst/>
            <a:ahLst/>
            <a:cxnLst/>
            <a:rect l="l" t="t" r="r" b="b"/>
            <a:pathLst>
              <a:path w="2231136" h="1441704">
                <a:moveTo>
                  <a:pt x="0" y="240284"/>
                </a:moveTo>
                <a:lnTo>
                  <a:pt x="0" y="1201420"/>
                </a:lnTo>
                <a:lnTo>
                  <a:pt x="796" y="1221128"/>
                </a:lnTo>
                <a:lnTo>
                  <a:pt x="6983" y="1259166"/>
                </a:lnTo>
                <a:lnTo>
                  <a:pt x="26820" y="1311848"/>
                </a:lnTo>
                <a:lnTo>
                  <a:pt x="57841" y="1357798"/>
                </a:lnTo>
                <a:lnTo>
                  <a:pt x="98376" y="1395345"/>
                </a:lnTo>
                <a:lnTo>
                  <a:pt x="146755" y="1422822"/>
                </a:lnTo>
                <a:lnTo>
                  <a:pt x="201309" y="1438559"/>
                </a:lnTo>
                <a:lnTo>
                  <a:pt x="240283" y="1441704"/>
                </a:lnTo>
                <a:lnTo>
                  <a:pt x="1990852" y="1441704"/>
                </a:lnTo>
                <a:lnTo>
                  <a:pt x="2029829" y="1438559"/>
                </a:lnTo>
                <a:lnTo>
                  <a:pt x="2084385" y="1422822"/>
                </a:lnTo>
                <a:lnTo>
                  <a:pt x="2132764" y="1395345"/>
                </a:lnTo>
                <a:lnTo>
                  <a:pt x="2173298" y="1357798"/>
                </a:lnTo>
                <a:lnTo>
                  <a:pt x="2204317" y="1311848"/>
                </a:lnTo>
                <a:lnTo>
                  <a:pt x="2224153" y="1259166"/>
                </a:lnTo>
                <a:lnTo>
                  <a:pt x="2230339" y="1221128"/>
                </a:lnTo>
                <a:lnTo>
                  <a:pt x="2231136" y="1201420"/>
                </a:lnTo>
                <a:lnTo>
                  <a:pt x="2231136" y="240284"/>
                </a:lnTo>
                <a:lnTo>
                  <a:pt x="2227991" y="201306"/>
                </a:lnTo>
                <a:lnTo>
                  <a:pt x="2212254" y="146750"/>
                </a:lnTo>
                <a:lnTo>
                  <a:pt x="2184777" y="98371"/>
                </a:lnTo>
                <a:lnTo>
                  <a:pt x="2147230" y="57837"/>
                </a:lnTo>
                <a:lnTo>
                  <a:pt x="2101280" y="26818"/>
                </a:lnTo>
                <a:lnTo>
                  <a:pt x="2048598" y="6982"/>
                </a:lnTo>
                <a:lnTo>
                  <a:pt x="2010560" y="796"/>
                </a:lnTo>
                <a:lnTo>
                  <a:pt x="1990852" y="0"/>
                </a:lnTo>
                <a:lnTo>
                  <a:pt x="240283" y="0"/>
                </a:lnTo>
                <a:lnTo>
                  <a:pt x="201309" y="3144"/>
                </a:lnTo>
                <a:lnTo>
                  <a:pt x="146755" y="18881"/>
                </a:lnTo>
                <a:lnTo>
                  <a:pt x="98376" y="46358"/>
                </a:lnTo>
                <a:lnTo>
                  <a:pt x="57841" y="83905"/>
                </a:lnTo>
                <a:lnTo>
                  <a:pt x="26820" y="129855"/>
                </a:lnTo>
                <a:lnTo>
                  <a:pt x="6983" y="182537"/>
                </a:lnTo>
                <a:lnTo>
                  <a:pt x="796" y="220575"/>
                </a:lnTo>
                <a:lnTo>
                  <a:pt x="0" y="24028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>
            <a:endParaRPr sz="3400" b="1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3836" y="2924555"/>
            <a:ext cx="2231136" cy="1441704"/>
          </a:xfrm>
          <a:custGeom>
            <a:avLst/>
            <a:gdLst/>
            <a:ahLst/>
            <a:cxnLst/>
            <a:rect l="l" t="t" r="r" b="b"/>
            <a:pathLst>
              <a:path w="2231136" h="1441704">
                <a:moveTo>
                  <a:pt x="0" y="240284"/>
                </a:moveTo>
                <a:lnTo>
                  <a:pt x="3144" y="201306"/>
                </a:lnTo>
                <a:lnTo>
                  <a:pt x="18883" y="146750"/>
                </a:lnTo>
                <a:lnTo>
                  <a:pt x="46361" y="98371"/>
                </a:lnTo>
                <a:lnTo>
                  <a:pt x="83910" y="57837"/>
                </a:lnTo>
                <a:lnTo>
                  <a:pt x="129860" y="26818"/>
                </a:lnTo>
                <a:lnTo>
                  <a:pt x="182541" y="6982"/>
                </a:lnTo>
                <a:lnTo>
                  <a:pt x="220577" y="796"/>
                </a:lnTo>
                <a:lnTo>
                  <a:pt x="240283" y="0"/>
                </a:lnTo>
                <a:lnTo>
                  <a:pt x="1990852" y="0"/>
                </a:lnTo>
                <a:lnTo>
                  <a:pt x="2029829" y="3144"/>
                </a:lnTo>
                <a:lnTo>
                  <a:pt x="2084385" y="18881"/>
                </a:lnTo>
                <a:lnTo>
                  <a:pt x="2132764" y="46358"/>
                </a:lnTo>
                <a:lnTo>
                  <a:pt x="2173298" y="83905"/>
                </a:lnTo>
                <a:lnTo>
                  <a:pt x="2204317" y="129855"/>
                </a:lnTo>
                <a:lnTo>
                  <a:pt x="2224153" y="182537"/>
                </a:lnTo>
                <a:lnTo>
                  <a:pt x="2230339" y="220575"/>
                </a:lnTo>
                <a:lnTo>
                  <a:pt x="2231136" y="240284"/>
                </a:lnTo>
                <a:lnTo>
                  <a:pt x="2231136" y="1201420"/>
                </a:lnTo>
                <a:lnTo>
                  <a:pt x="2227991" y="1240397"/>
                </a:lnTo>
                <a:lnTo>
                  <a:pt x="2212254" y="1294953"/>
                </a:lnTo>
                <a:lnTo>
                  <a:pt x="2184777" y="1343332"/>
                </a:lnTo>
                <a:lnTo>
                  <a:pt x="2147230" y="1383866"/>
                </a:lnTo>
                <a:lnTo>
                  <a:pt x="2101280" y="1414885"/>
                </a:lnTo>
                <a:lnTo>
                  <a:pt x="2048598" y="1434721"/>
                </a:lnTo>
                <a:lnTo>
                  <a:pt x="2010560" y="1440907"/>
                </a:lnTo>
                <a:lnTo>
                  <a:pt x="1990852" y="1441704"/>
                </a:lnTo>
                <a:lnTo>
                  <a:pt x="240283" y="1441704"/>
                </a:lnTo>
                <a:lnTo>
                  <a:pt x="201309" y="1438559"/>
                </a:lnTo>
                <a:lnTo>
                  <a:pt x="146755" y="1422822"/>
                </a:lnTo>
                <a:lnTo>
                  <a:pt x="98376" y="1395345"/>
                </a:lnTo>
                <a:lnTo>
                  <a:pt x="57841" y="1357798"/>
                </a:lnTo>
                <a:lnTo>
                  <a:pt x="26820" y="1311848"/>
                </a:lnTo>
                <a:lnTo>
                  <a:pt x="6983" y="1259166"/>
                </a:lnTo>
                <a:lnTo>
                  <a:pt x="796" y="1221128"/>
                </a:lnTo>
                <a:lnTo>
                  <a:pt x="0" y="1201420"/>
                </a:lnTo>
                <a:lnTo>
                  <a:pt x="0" y="240284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400" b="1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14344" y="2901702"/>
            <a:ext cx="2188464" cy="1466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400" b="1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64646" y="2927604"/>
            <a:ext cx="2087879" cy="1365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400" b="1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64646" y="2927604"/>
            <a:ext cx="2087879" cy="1365504"/>
          </a:xfrm>
          <a:custGeom>
            <a:avLst/>
            <a:gdLst/>
            <a:ahLst/>
            <a:cxnLst/>
            <a:rect l="l" t="t" r="r" b="b"/>
            <a:pathLst>
              <a:path w="2087879" h="1365503">
                <a:moveTo>
                  <a:pt x="0" y="682752"/>
                </a:moveTo>
                <a:lnTo>
                  <a:pt x="3460" y="626757"/>
                </a:lnTo>
                <a:lnTo>
                  <a:pt x="13662" y="572008"/>
                </a:lnTo>
                <a:lnTo>
                  <a:pt x="30338" y="518682"/>
                </a:lnTo>
                <a:lnTo>
                  <a:pt x="53218" y="466953"/>
                </a:lnTo>
                <a:lnTo>
                  <a:pt x="82034" y="416998"/>
                </a:lnTo>
                <a:lnTo>
                  <a:pt x="116517" y="368992"/>
                </a:lnTo>
                <a:lnTo>
                  <a:pt x="156399" y="323112"/>
                </a:lnTo>
                <a:lnTo>
                  <a:pt x="201411" y="279532"/>
                </a:lnTo>
                <a:lnTo>
                  <a:pt x="251285" y="238428"/>
                </a:lnTo>
                <a:lnTo>
                  <a:pt x="305752" y="199977"/>
                </a:lnTo>
                <a:lnTo>
                  <a:pt x="364543" y="164354"/>
                </a:lnTo>
                <a:lnTo>
                  <a:pt x="427390" y="131734"/>
                </a:lnTo>
                <a:lnTo>
                  <a:pt x="494024" y="102294"/>
                </a:lnTo>
                <a:lnTo>
                  <a:pt x="564177" y="76209"/>
                </a:lnTo>
                <a:lnTo>
                  <a:pt x="637579" y="53655"/>
                </a:lnTo>
                <a:lnTo>
                  <a:pt x="713963" y="34808"/>
                </a:lnTo>
                <a:lnTo>
                  <a:pt x="793060" y="19843"/>
                </a:lnTo>
                <a:lnTo>
                  <a:pt x="874600" y="8936"/>
                </a:lnTo>
                <a:lnTo>
                  <a:pt x="958316" y="2263"/>
                </a:lnTo>
                <a:lnTo>
                  <a:pt x="1043939" y="0"/>
                </a:lnTo>
                <a:lnTo>
                  <a:pt x="1129563" y="2263"/>
                </a:lnTo>
                <a:lnTo>
                  <a:pt x="1213279" y="8936"/>
                </a:lnTo>
                <a:lnTo>
                  <a:pt x="1294819" y="19843"/>
                </a:lnTo>
                <a:lnTo>
                  <a:pt x="1373916" y="34808"/>
                </a:lnTo>
                <a:lnTo>
                  <a:pt x="1450300" y="53655"/>
                </a:lnTo>
                <a:lnTo>
                  <a:pt x="1523702" y="76209"/>
                </a:lnTo>
                <a:lnTo>
                  <a:pt x="1593855" y="102294"/>
                </a:lnTo>
                <a:lnTo>
                  <a:pt x="1660489" y="131734"/>
                </a:lnTo>
                <a:lnTo>
                  <a:pt x="1723336" y="164354"/>
                </a:lnTo>
                <a:lnTo>
                  <a:pt x="1782127" y="199977"/>
                </a:lnTo>
                <a:lnTo>
                  <a:pt x="1836594" y="238428"/>
                </a:lnTo>
                <a:lnTo>
                  <a:pt x="1886468" y="279532"/>
                </a:lnTo>
                <a:lnTo>
                  <a:pt x="1931480" y="323112"/>
                </a:lnTo>
                <a:lnTo>
                  <a:pt x="1971362" y="368992"/>
                </a:lnTo>
                <a:lnTo>
                  <a:pt x="2005845" y="416998"/>
                </a:lnTo>
                <a:lnTo>
                  <a:pt x="2034661" y="466953"/>
                </a:lnTo>
                <a:lnTo>
                  <a:pt x="2057541" y="518682"/>
                </a:lnTo>
                <a:lnTo>
                  <a:pt x="2074217" y="572008"/>
                </a:lnTo>
                <a:lnTo>
                  <a:pt x="2084419" y="626757"/>
                </a:lnTo>
                <a:lnTo>
                  <a:pt x="2087879" y="682752"/>
                </a:lnTo>
                <a:lnTo>
                  <a:pt x="2084419" y="738746"/>
                </a:lnTo>
                <a:lnTo>
                  <a:pt x="2074217" y="793495"/>
                </a:lnTo>
                <a:lnTo>
                  <a:pt x="2057541" y="846821"/>
                </a:lnTo>
                <a:lnTo>
                  <a:pt x="2034661" y="898550"/>
                </a:lnTo>
                <a:lnTo>
                  <a:pt x="2005845" y="948505"/>
                </a:lnTo>
                <a:lnTo>
                  <a:pt x="1971362" y="996511"/>
                </a:lnTo>
                <a:lnTo>
                  <a:pt x="1931480" y="1042391"/>
                </a:lnTo>
                <a:lnTo>
                  <a:pt x="1886468" y="1085971"/>
                </a:lnTo>
                <a:lnTo>
                  <a:pt x="1836594" y="1127075"/>
                </a:lnTo>
                <a:lnTo>
                  <a:pt x="1782127" y="1165526"/>
                </a:lnTo>
                <a:lnTo>
                  <a:pt x="1723336" y="1201149"/>
                </a:lnTo>
                <a:lnTo>
                  <a:pt x="1660489" y="1233769"/>
                </a:lnTo>
                <a:lnTo>
                  <a:pt x="1593855" y="1263209"/>
                </a:lnTo>
                <a:lnTo>
                  <a:pt x="1523702" y="1289294"/>
                </a:lnTo>
                <a:lnTo>
                  <a:pt x="1450300" y="1311848"/>
                </a:lnTo>
                <a:lnTo>
                  <a:pt x="1373916" y="1330695"/>
                </a:lnTo>
                <a:lnTo>
                  <a:pt x="1294819" y="1345660"/>
                </a:lnTo>
                <a:lnTo>
                  <a:pt x="1213279" y="1356567"/>
                </a:lnTo>
                <a:lnTo>
                  <a:pt x="1129563" y="1363240"/>
                </a:lnTo>
                <a:lnTo>
                  <a:pt x="1043939" y="1365504"/>
                </a:lnTo>
                <a:lnTo>
                  <a:pt x="958316" y="1363240"/>
                </a:lnTo>
                <a:lnTo>
                  <a:pt x="874600" y="1356567"/>
                </a:lnTo>
                <a:lnTo>
                  <a:pt x="793060" y="1345660"/>
                </a:lnTo>
                <a:lnTo>
                  <a:pt x="713963" y="1330695"/>
                </a:lnTo>
                <a:lnTo>
                  <a:pt x="637579" y="1311848"/>
                </a:lnTo>
                <a:lnTo>
                  <a:pt x="564177" y="1289294"/>
                </a:lnTo>
                <a:lnTo>
                  <a:pt x="494024" y="1263209"/>
                </a:lnTo>
                <a:lnTo>
                  <a:pt x="427390" y="1233769"/>
                </a:lnTo>
                <a:lnTo>
                  <a:pt x="364543" y="1201149"/>
                </a:lnTo>
                <a:lnTo>
                  <a:pt x="305752" y="1165526"/>
                </a:lnTo>
                <a:lnTo>
                  <a:pt x="251285" y="1127075"/>
                </a:lnTo>
                <a:lnTo>
                  <a:pt x="201411" y="1085971"/>
                </a:lnTo>
                <a:lnTo>
                  <a:pt x="156399" y="1042391"/>
                </a:lnTo>
                <a:lnTo>
                  <a:pt x="116517" y="996511"/>
                </a:lnTo>
                <a:lnTo>
                  <a:pt x="82034" y="948505"/>
                </a:lnTo>
                <a:lnTo>
                  <a:pt x="53218" y="898550"/>
                </a:lnTo>
                <a:lnTo>
                  <a:pt x="30338" y="846821"/>
                </a:lnTo>
                <a:lnTo>
                  <a:pt x="13662" y="793495"/>
                </a:lnTo>
                <a:lnTo>
                  <a:pt x="3460" y="738746"/>
                </a:lnTo>
                <a:lnTo>
                  <a:pt x="0" y="682752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400" b="1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35050" y="2901699"/>
            <a:ext cx="2331719" cy="1539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400" b="1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85332" y="2927604"/>
            <a:ext cx="2231136" cy="1438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400" b="1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85332" y="2927604"/>
            <a:ext cx="2231136" cy="1438656"/>
          </a:xfrm>
          <a:custGeom>
            <a:avLst/>
            <a:gdLst/>
            <a:ahLst/>
            <a:cxnLst/>
            <a:rect l="l" t="t" r="r" b="b"/>
            <a:pathLst>
              <a:path w="2231136" h="1438656">
                <a:moveTo>
                  <a:pt x="0" y="239775"/>
                </a:moveTo>
                <a:lnTo>
                  <a:pt x="3137" y="200874"/>
                </a:lnTo>
                <a:lnTo>
                  <a:pt x="18837" y="146429"/>
                </a:lnTo>
                <a:lnTo>
                  <a:pt x="46252" y="98151"/>
                </a:lnTo>
                <a:lnTo>
                  <a:pt x="83717" y="57706"/>
                </a:lnTo>
                <a:lnTo>
                  <a:pt x="129569" y="26756"/>
                </a:lnTo>
                <a:lnTo>
                  <a:pt x="182143" y="6966"/>
                </a:lnTo>
                <a:lnTo>
                  <a:pt x="220105" y="794"/>
                </a:lnTo>
                <a:lnTo>
                  <a:pt x="239775" y="0"/>
                </a:lnTo>
                <a:lnTo>
                  <a:pt x="1991360" y="0"/>
                </a:lnTo>
                <a:lnTo>
                  <a:pt x="2030261" y="3137"/>
                </a:lnTo>
                <a:lnTo>
                  <a:pt x="2084706" y="18837"/>
                </a:lnTo>
                <a:lnTo>
                  <a:pt x="2132984" y="46252"/>
                </a:lnTo>
                <a:lnTo>
                  <a:pt x="2173429" y="83717"/>
                </a:lnTo>
                <a:lnTo>
                  <a:pt x="2204379" y="129569"/>
                </a:lnTo>
                <a:lnTo>
                  <a:pt x="2224169" y="182143"/>
                </a:lnTo>
                <a:lnTo>
                  <a:pt x="2230341" y="220105"/>
                </a:lnTo>
                <a:lnTo>
                  <a:pt x="2231136" y="239775"/>
                </a:lnTo>
                <a:lnTo>
                  <a:pt x="2231136" y="1198880"/>
                </a:lnTo>
                <a:lnTo>
                  <a:pt x="2227998" y="1237781"/>
                </a:lnTo>
                <a:lnTo>
                  <a:pt x="2212298" y="1292226"/>
                </a:lnTo>
                <a:lnTo>
                  <a:pt x="2184883" y="1340504"/>
                </a:lnTo>
                <a:lnTo>
                  <a:pt x="2147418" y="1380949"/>
                </a:lnTo>
                <a:lnTo>
                  <a:pt x="2101566" y="1411899"/>
                </a:lnTo>
                <a:lnTo>
                  <a:pt x="2048992" y="1431689"/>
                </a:lnTo>
                <a:lnTo>
                  <a:pt x="2011030" y="1437861"/>
                </a:lnTo>
                <a:lnTo>
                  <a:pt x="1991360" y="1438656"/>
                </a:lnTo>
                <a:lnTo>
                  <a:pt x="239775" y="1438656"/>
                </a:lnTo>
                <a:lnTo>
                  <a:pt x="200874" y="1435518"/>
                </a:lnTo>
                <a:lnTo>
                  <a:pt x="146429" y="1419818"/>
                </a:lnTo>
                <a:lnTo>
                  <a:pt x="98151" y="1392403"/>
                </a:lnTo>
                <a:lnTo>
                  <a:pt x="57706" y="1354938"/>
                </a:lnTo>
                <a:lnTo>
                  <a:pt x="26756" y="1309086"/>
                </a:lnTo>
                <a:lnTo>
                  <a:pt x="6966" y="1256512"/>
                </a:lnTo>
                <a:lnTo>
                  <a:pt x="794" y="1218550"/>
                </a:lnTo>
                <a:lnTo>
                  <a:pt x="0" y="1198880"/>
                </a:lnTo>
                <a:lnTo>
                  <a:pt x="0" y="239775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400" b="1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57728" y="3608831"/>
            <a:ext cx="463296" cy="115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400" b="1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03458" y="3645407"/>
            <a:ext cx="360425" cy="0"/>
          </a:xfrm>
          <a:custGeom>
            <a:avLst/>
            <a:gdLst/>
            <a:ahLst/>
            <a:cxnLst/>
            <a:rect l="l" t="t" r="r" b="b"/>
            <a:pathLst>
              <a:path w="360425">
                <a:moveTo>
                  <a:pt x="0" y="0"/>
                </a:moveTo>
                <a:lnTo>
                  <a:pt x="360425" y="0"/>
                </a:lnTo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400" b="1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05272" y="3608831"/>
            <a:ext cx="536448" cy="115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400" b="1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50992" y="3645407"/>
            <a:ext cx="433324" cy="0"/>
          </a:xfrm>
          <a:custGeom>
            <a:avLst/>
            <a:gdLst/>
            <a:ahLst/>
            <a:cxnLst/>
            <a:rect l="l" t="t" r="r" b="b"/>
            <a:pathLst>
              <a:path w="433324">
                <a:moveTo>
                  <a:pt x="0" y="0"/>
                </a:moveTo>
                <a:lnTo>
                  <a:pt x="433324" y="0"/>
                </a:lnTo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400" b="1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9311" y="0"/>
            <a:ext cx="2093204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6000" b="1" baseline="3413" dirty="0">
                <a:solidFill>
                  <a:srgbClr val="FFFFFF"/>
                </a:solidFill>
                <a:cs typeface="Calibri"/>
              </a:rPr>
              <a:t>P</a:t>
            </a:r>
            <a:r>
              <a:rPr sz="6000" b="1" spc="-44" baseline="3413" dirty="0">
                <a:solidFill>
                  <a:srgbClr val="FFFFFF"/>
                </a:solidFill>
                <a:cs typeface="Calibri"/>
              </a:rPr>
              <a:t>R</a:t>
            </a:r>
            <a:r>
              <a:rPr sz="6000" b="1" baseline="3413" dirty="0">
                <a:solidFill>
                  <a:srgbClr val="FFFFFF"/>
                </a:solidFill>
                <a:cs typeface="Calibri"/>
              </a:rPr>
              <a:t>OC</a:t>
            </a:r>
            <a:r>
              <a:rPr sz="6000" b="1" spc="-64" baseline="3413" dirty="0">
                <a:solidFill>
                  <a:srgbClr val="FFFFFF"/>
                </a:solidFill>
                <a:cs typeface="Calibri"/>
              </a:rPr>
              <a:t>E</a:t>
            </a:r>
            <a:r>
              <a:rPr sz="6000" b="1" baseline="3413" dirty="0">
                <a:solidFill>
                  <a:srgbClr val="FFFFFF"/>
                </a:solidFill>
                <a:cs typeface="Calibri"/>
              </a:rPr>
              <a:t>SO</a:t>
            </a:r>
            <a:endParaRPr sz="40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1276" y="0"/>
            <a:ext cx="410424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6000" b="1" baseline="3413" dirty="0">
                <a:solidFill>
                  <a:srgbClr val="FFFFFF"/>
                </a:solidFill>
                <a:cs typeface="Calibri"/>
              </a:rPr>
              <a:t>A</a:t>
            </a:r>
            <a:endParaRPr sz="40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5032" y="0"/>
            <a:ext cx="1706492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6000" b="1" baseline="3413" dirty="0">
                <a:solidFill>
                  <a:srgbClr val="FFFFFF"/>
                </a:solidFill>
                <a:cs typeface="Calibri"/>
              </a:rPr>
              <a:t>TR</a:t>
            </a:r>
            <a:r>
              <a:rPr sz="6000" b="1" spc="-209" baseline="3413" dirty="0">
                <a:solidFill>
                  <a:srgbClr val="FFFFFF"/>
                </a:solidFill>
                <a:cs typeface="Calibri"/>
              </a:rPr>
              <a:t>A</a:t>
            </a:r>
            <a:r>
              <a:rPr sz="6000" b="1" baseline="3413" dirty="0">
                <a:solidFill>
                  <a:srgbClr val="FFFFFF"/>
                </a:solidFill>
                <a:cs typeface="Calibri"/>
              </a:rPr>
              <a:t>V</a:t>
            </a:r>
            <a:r>
              <a:rPr sz="6000" b="1" spc="-54" baseline="3413" dirty="0">
                <a:solidFill>
                  <a:srgbClr val="FFFFFF"/>
                </a:solidFill>
                <a:cs typeface="Calibri"/>
              </a:rPr>
              <a:t>É</a:t>
            </a:r>
            <a:r>
              <a:rPr sz="6000" b="1" baseline="3413" dirty="0">
                <a:solidFill>
                  <a:srgbClr val="FFFFFF"/>
                </a:solidFill>
                <a:cs typeface="Calibri"/>
              </a:rPr>
              <a:t>S</a:t>
            </a:r>
            <a:endParaRPr sz="40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2972" y="0"/>
            <a:ext cx="671302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6000" b="1" baseline="3413" dirty="0">
                <a:solidFill>
                  <a:srgbClr val="FFFFFF"/>
                </a:solidFill>
                <a:cs typeface="Calibri"/>
              </a:rPr>
              <a:t>DE</a:t>
            </a:r>
            <a:endParaRPr sz="40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3610" y="0"/>
            <a:ext cx="1664702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sz="4800" b="1" i="1" baseline="3413" dirty="0">
                <a:solidFill>
                  <a:srgbClr val="FFFFFF"/>
                </a:solidFill>
                <a:cs typeface="Calibri"/>
              </a:rPr>
              <a:t>P</a:t>
            </a:r>
            <a:r>
              <a:rPr sz="4800" b="1" i="1" spc="-19" baseline="3413" dirty="0">
                <a:solidFill>
                  <a:srgbClr val="FFFFFF"/>
                </a:solidFill>
                <a:cs typeface="Calibri"/>
              </a:rPr>
              <a:t>R</a:t>
            </a:r>
            <a:r>
              <a:rPr sz="4800" b="1" i="1" baseline="3413" dirty="0">
                <a:solidFill>
                  <a:srgbClr val="FFFFFF"/>
                </a:solidFill>
                <a:cs typeface="Calibri"/>
              </a:rPr>
              <a:t>OC</a:t>
            </a:r>
            <a:r>
              <a:rPr sz="4800" b="1" i="1" spc="-19" baseline="3413" dirty="0">
                <a:solidFill>
                  <a:srgbClr val="FFFFFF"/>
                </a:solidFill>
                <a:cs typeface="Calibri"/>
              </a:rPr>
              <a:t>E</a:t>
            </a:r>
            <a:r>
              <a:rPr sz="4800" b="1" i="1" baseline="3413" dirty="0">
                <a:solidFill>
                  <a:srgbClr val="FFFFFF"/>
                </a:solidFill>
                <a:cs typeface="Calibri"/>
              </a:rPr>
              <a:t>SO</a:t>
            </a:r>
            <a:endParaRPr sz="3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624" y="3401567"/>
            <a:ext cx="1800200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1228" marR="148172" algn="ctr">
              <a:lnSpc>
                <a:spcPts val="1935"/>
              </a:lnSpc>
              <a:spcBef>
                <a:spcPts val="96"/>
              </a:spcBef>
            </a:pPr>
            <a:r>
              <a:rPr sz="3400" b="1" baseline="3034" dirty="0">
                <a:solidFill>
                  <a:srgbClr val="FFFFFF"/>
                </a:solidFill>
                <a:cs typeface="Calibri"/>
              </a:rPr>
              <a:t>P</a:t>
            </a:r>
            <a:r>
              <a:rPr sz="3400" b="1" spc="-9" baseline="3034" dirty="0">
                <a:solidFill>
                  <a:srgbClr val="FFFFFF"/>
                </a:solidFill>
                <a:cs typeface="Calibri"/>
              </a:rPr>
              <a:t>R</a:t>
            </a:r>
            <a:r>
              <a:rPr sz="3400" b="1" spc="4" baseline="3034" dirty="0">
                <a:solidFill>
                  <a:srgbClr val="FFFFFF"/>
                </a:solidFill>
                <a:cs typeface="Calibri"/>
              </a:rPr>
              <a:t>O</a:t>
            </a:r>
            <a:r>
              <a:rPr sz="3400" b="1" baseline="3034" dirty="0">
                <a:solidFill>
                  <a:srgbClr val="FFFFFF"/>
                </a:solidFill>
                <a:cs typeface="Calibri"/>
              </a:rPr>
              <a:t>C</a:t>
            </a:r>
            <a:r>
              <a:rPr sz="3400" b="1" spc="-14" baseline="3034" dirty="0">
                <a:solidFill>
                  <a:srgbClr val="FFFFFF"/>
                </a:solidFill>
                <a:cs typeface="Calibri"/>
              </a:rPr>
              <a:t>E</a:t>
            </a:r>
            <a:r>
              <a:rPr sz="3400" b="1" spc="-9" baseline="3034" dirty="0">
                <a:solidFill>
                  <a:srgbClr val="FFFFFF"/>
                </a:solidFill>
                <a:cs typeface="Calibri"/>
              </a:rPr>
              <a:t>S</a:t>
            </a:r>
            <a:r>
              <a:rPr sz="3400" b="1" baseline="3034" dirty="0">
                <a:solidFill>
                  <a:srgbClr val="FFFFFF"/>
                </a:solidFill>
                <a:cs typeface="Calibri"/>
              </a:rPr>
              <a:t>O</a:t>
            </a:r>
            <a:endParaRPr sz="3400" b="1" dirty="0"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2160"/>
              </a:lnSpc>
              <a:spcBef>
                <a:spcPts val="11"/>
              </a:spcBef>
            </a:pPr>
            <a:r>
              <a:rPr sz="3400" b="1" spc="-9" baseline="1517" dirty="0">
                <a:solidFill>
                  <a:srgbClr val="FFFFFF"/>
                </a:solidFill>
                <a:cs typeface="Calibri"/>
              </a:rPr>
              <a:t>V</a:t>
            </a:r>
            <a:r>
              <a:rPr sz="3400" b="1" spc="9" baseline="1517" dirty="0">
                <a:solidFill>
                  <a:srgbClr val="FFFFFF"/>
                </a:solidFill>
                <a:cs typeface="Calibri"/>
              </a:rPr>
              <a:t>O</a:t>
            </a:r>
            <a:r>
              <a:rPr sz="3400" b="1" spc="-34" baseline="1517" dirty="0">
                <a:solidFill>
                  <a:srgbClr val="FFFFFF"/>
                </a:solidFill>
                <a:cs typeface="Calibri"/>
              </a:rPr>
              <a:t>L</a:t>
            </a:r>
            <a:r>
              <a:rPr sz="3400" b="1" baseline="1517" dirty="0">
                <a:solidFill>
                  <a:srgbClr val="FFFFFF"/>
                </a:solidFill>
                <a:cs typeface="Calibri"/>
              </a:rPr>
              <a:t>U</a:t>
            </a:r>
            <a:r>
              <a:rPr sz="3400" b="1" spc="-4" baseline="1517" dirty="0">
                <a:solidFill>
                  <a:srgbClr val="FFFFFF"/>
                </a:solidFill>
                <a:cs typeface="Calibri"/>
              </a:rPr>
              <a:t>N</a:t>
            </a:r>
            <a:r>
              <a:rPr sz="3400" b="1" spc="-129" baseline="1517" dirty="0">
                <a:solidFill>
                  <a:srgbClr val="FFFFFF"/>
                </a:solidFill>
                <a:cs typeface="Calibri"/>
              </a:rPr>
              <a:t>T</a:t>
            </a:r>
            <a:r>
              <a:rPr sz="3400" b="1" spc="-4" baseline="1517" dirty="0">
                <a:solidFill>
                  <a:srgbClr val="FFFFFF"/>
                </a:solidFill>
                <a:cs typeface="Calibri"/>
              </a:rPr>
              <a:t>A</a:t>
            </a:r>
            <a:r>
              <a:rPr sz="3400" b="1" spc="4" baseline="1517" dirty="0">
                <a:solidFill>
                  <a:srgbClr val="FFFFFF"/>
                </a:solidFill>
                <a:cs typeface="Calibri"/>
              </a:rPr>
              <a:t>R</a:t>
            </a:r>
            <a:r>
              <a:rPr sz="3400" b="1" baseline="1517" dirty="0">
                <a:solidFill>
                  <a:srgbClr val="FFFFFF"/>
                </a:solidFill>
                <a:cs typeface="Calibri"/>
              </a:rPr>
              <a:t>IO</a:t>
            </a:r>
            <a:endParaRPr sz="34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5567" y="3502659"/>
            <a:ext cx="1402711" cy="427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3400" b="1" spc="-34" baseline="3034" dirty="0">
                <a:solidFill>
                  <a:srgbClr val="FFFFFF"/>
                </a:solidFill>
                <a:cs typeface="Calibri"/>
              </a:rPr>
              <a:t>A</a:t>
            </a:r>
            <a:r>
              <a:rPr sz="3400" b="1" baseline="3034" dirty="0">
                <a:solidFill>
                  <a:srgbClr val="FFFFFF"/>
                </a:solidFill>
                <a:cs typeface="Calibri"/>
              </a:rPr>
              <a:t>U</a:t>
            </a:r>
            <a:r>
              <a:rPr sz="3400" b="1" spc="-4" baseline="3034" dirty="0">
                <a:solidFill>
                  <a:srgbClr val="FFFFFF"/>
                </a:solidFill>
                <a:cs typeface="Calibri"/>
              </a:rPr>
              <a:t>D</a:t>
            </a:r>
            <a:r>
              <a:rPr sz="3400" b="1" baseline="3034" dirty="0">
                <a:solidFill>
                  <a:srgbClr val="FFFFFF"/>
                </a:solidFill>
                <a:cs typeface="Calibri"/>
              </a:rPr>
              <a:t>I</a:t>
            </a:r>
            <a:r>
              <a:rPr sz="3400" b="1" spc="9" baseline="3034" dirty="0">
                <a:solidFill>
                  <a:srgbClr val="FFFFFF"/>
                </a:solidFill>
                <a:cs typeface="Calibri"/>
              </a:rPr>
              <a:t>E</a:t>
            </a:r>
            <a:r>
              <a:rPr sz="3400" b="1" spc="-9" baseline="3034" dirty="0">
                <a:solidFill>
                  <a:srgbClr val="FFFFFF"/>
                </a:solidFill>
                <a:cs typeface="Calibri"/>
              </a:rPr>
              <a:t>N</a:t>
            </a:r>
            <a:r>
              <a:rPr sz="3400" b="1" baseline="3034" dirty="0">
                <a:solidFill>
                  <a:srgbClr val="FFFFFF"/>
                </a:solidFill>
                <a:cs typeface="Calibri"/>
              </a:rPr>
              <a:t>CIA</a:t>
            </a:r>
            <a:endParaRPr sz="34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8184" y="3502659"/>
            <a:ext cx="1800200" cy="2900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3400" b="1" spc="4" baseline="3034" dirty="0">
                <a:solidFill>
                  <a:srgbClr val="FFFFFF"/>
                </a:solidFill>
                <a:cs typeface="Calibri"/>
              </a:rPr>
              <a:t>R</a:t>
            </a:r>
            <a:r>
              <a:rPr sz="3400" b="1" spc="-14" baseline="3034" dirty="0">
                <a:solidFill>
                  <a:srgbClr val="FFFFFF"/>
                </a:solidFill>
                <a:cs typeface="Calibri"/>
              </a:rPr>
              <a:t>E</a:t>
            </a:r>
            <a:r>
              <a:rPr sz="3400" b="1" spc="-9" baseline="3034" dirty="0">
                <a:solidFill>
                  <a:srgbClr val="FFFFFF"/>
                </a:solidFill>
                <a:cs typeface="Calibri"/>
              </a:rPr>
              <a:t>S</a:t>
            </a:r>
            <a:r>
              <a:rPr sz="3400" b="1" spc="4" baseline="3034" dirty="0">
                <a:solidFill>
                  <a:srgbClr val="FFFFFF"/>
                </a:solidFill>
                <a:cs typeface="Calibri"/>
              </a:rPr>
              <a:t>O</a:t>
            </a:r>
            <a:r>
              <a:rPr sz="3400" b="1" spc="-34" baseline="3034" dirty="0">
                <a:solidFill>
                  <a:srgbClr val="FFFFFF"/>
                </a:solidFill>
                <a:cs typeface="Calibri"/>
              </a:rPr>
              <a:t>L</a:t>
            </a:r>
            <a:r>
              <a:rPr sz="3400" b="1" baseline="3034" dirty="0">
                <a:solidFill>
                  <a:srgbClr val="FFFFFF"/>
                </a:solidFill>
                <a:cs typeface="Calibri"/>
              </a:rPr>
              <a:t>UCI</a:t>
            </a:r>
            <a:r>
              <a:rPr sz="3400" b="1" spc="4" baseline="3034" dirty="0">
                <a:solidFill>
                  <a:srgbClr val="FFFFFF"/>
                </a:solidFill>
                <a:cs typeface="Calibri"/>
              </a:rPr>
              <a:t>Ó</a:t>
            </a:r>
            <a:r>
              <a:rPr sz="3400" b="1" baseline="3034" dirty="0">
                <a:solidFill>
                  <a:srgbClr val="FFFFFF"/>
                </a:solidFill>
                <a:cs typeface="Calibri"/>
              </a:rPr>
              <a:t>N</a:t>
            </a:r>
            <a:endParaRPr sz="34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6" name="object 2"/>
          <p:cNvSpPr txBox="1"/>
          <p:nvPr/>
        </p:nvSpPr>
        <p:spPr>
          <a:xfrm>
            <a:off x="2509970" y="150963"/>
            <a:ext cx="5333409" cy="540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916">
              <a:lnSpc>
                <a:spcPts val="3690"/>
              </a:lnSpc>
              <a:spcBef>
                <a:spcPts val="184"/>
              </a:spcBef>
            </a:pPr>
            <a:r>
              <a:rPr sz="3600" b="1" dirty="0" err="1" smtClean="0">
                <a:solidFill>
                  <a:srgbClr val="1F497D"/>
                </a:solidFill>
              </a:rPr>
              <a:t>PROCESO</a:t>
            </a:r>
            <a:r>
              <a:rPr sz="3600" b="1" dirty="0" smtClean="0">
                <a:solidFill>
                  <a:srgbClr val="1F497D"/>
                </a:solidFill>
              </a:rPr>
              <a:t> </a:t>
            </a:r>
            <a:r>
              <a:rPr sz="3600" b="1" dirty="0">
                <a:solidFill>
                  <a:srgbClr val="1F497D"/>
                </a:solidFill>
              </a:rPr>
              <a:t>A TRAVÉS DE</a:t>
            </a:r>
            <a:r>
              <a:rPr lang="es-EC" sz="3600" b="1" dirty="0">
                <a:solidFill>
                  <a:srgbClr val="1F497D"/>
                </a:solidFill>
              </a:rPr>
              <a:t> </a:t>
            </a:r>
            <a:r>
              <a:rPr sz="3600" b="1" dirty="0">
                <a:solidFill>
                  <a:srgbClr val="1F497D"/>
                </a:solidFill>
              </a:rPr>
              <a:t>AUDIENCIAS</a:t>
            </a:r>
          </a:p>
        </p:txBody>
      </p:sp>
      <p:cxnSp>
        <p:nvCxnSpPr>
          <p:cNvPr id="27" name="26 Conector recto"/>
          <p:cNvCxnSpPr/>
          <p:nvPr/>
        </p:nvCxnSpPr>
        <p:spPr>
          <a:xfrm>
            <a:off x="2504669" y="1052736"/>
            <a:ext cx="534401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7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059936" y="2667064"/>
            <a:ext cx="3950208" cy="163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01450" y="2761552"/>
            <a:ext cx="2633471" cy="145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0228" y="2705164"/>
            <a:ext cx="3846576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10228" y="2705164"/>
            <a:ext cx="3846576" cy="1524000"/>
          </a:xfrm>
          <a:custGeom>
            <a:avLst/>
            <a:gdLst/>
            <a:ahLst/>
            <a:cxnLst/>
            <a:rect l="l" t="t" r="r" b="b"/>
            <a:pathLst>
              <a:path w="3846576" h="1524000">
                <a:moveTo>
                  <a:pt x="0" y="190500"/>
                </a:moveTo>
                <a:lnTo>
                  <a:pt x="3084576" y="190500"/>
                </a:lnTo>
                <a:lnTo>
                  <a:pt x="3084576" y="0"/>
                </a:lnTo>
                <a:lnTo>
                  <a:pt x="3846576" y="762000"/>
                </a:lnTo>
                <a:lnTo>
                  <a:pt x="3084576" y="1524000"/>
                </a:lnTo>
                <a:lnTo>
                  <a:pt x="3084576" y="1333500"/>
                </a:lnTo>
                <a:lnTo>
                  <a:pt x="0" y="1333500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4470" y="2654872"/>
            <a:ext cx="3236976" cy="1624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8304" y="3102932"/>
            <a:ext cx="3121152" cy="11521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0694" y="2848423"/>
            <a:ext cx="3136391" cy="1523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0694" y="2848423"/>
            <a:ext cx="3136391" cy="1523999"/>
          </a:xfrm>
          <a:custGeom>
            <a:avLst/>
            <a:gdLst/>
            <a:ahLst/>
            <a:cxnLst/>
            <a:rect l="l" t="t" r="r" b="b"/>
            <a:pathLst>
              <a:path w="3136391" h="1523999">
                <a:moveTo>
                  <a:pt x="0" y="254000"/>
                </a:moveTo>
                <a:lnTo>
                  <a:pt x="3324" y="212786"/>
                </a:lnTo>
                <a:lnTo>
                  <a:pt x="12948" y="173695"/>
                </a:lnTo>
                <a:lnTo>
                  <a:pt x="28350" y="137248"/>
                </a:lnTo>
                <a:lnTo>
                  <a:pt x="49006" y="103967"/>
                </a:lnTo>
                <a:lnTo>
                  <a:pt x="74393" y="74374"/>
                </a:lnTo>
                <a:lnTo>
                  <a:pt x="103989" y="48991"/>
                </a:lnTo>
                <a:lnTo>
                  <a:pt x="137270" y="28340"/>
                </a:lnTo>
                <a:lnTo>
                  <a:pt x="173714" y="12943"/>
                </a:lnTo>
                <a:lnTo>
                  <a:pt x="212798" y="3322"/>
                </a:lnTo>
                <a:lnTo>
                  <a:pt x="254000" y="0"/>
                </a:lnTo>
                <a:lnTo>
                  <a:pt x="2882391" y="0"/>
                </a:lnTo>
                <a:lnTo>
                  <a:pt x="2923605" y="3322"/>
                </a:lnTo>
                <a:lnTo>
                  <a:pt x="2962696" y="12943"/>
                </a:lnTo>
                <a:lnTo>
                  <a:pt x="2999143" y="28340"/>
                </a:lnTo>
                <a:lnTo>
                  <a:pt x="3032424" y="48991"/>
                </a:lnTo>
                <a:lnTo>
                  <a:pt x="3062017" y="74374"/>
                </a:lnTo>
                <a:lnTo>
                  <a:pt x="3087400" y="103967"/>
                </a:lnTo>
                <a:lnTo>
                  <a:pt x="3108051" y="137248"/>
                </a:lnTo>
                <a:lnTo>
                  <a:pt x="3123448" y="173695"/>
                </a:lnTo>
                <a:lnTo>
                  <a:pt x="3133069" y="212786"/>
                </a:lnTo>
                <a:lnTo>
                  <a:pt x="3136391" y="254000"/>
                </a:lnTo>
                <a:lnTo>
                  <a:pt x="3136391" y="1269999"/>
                </a:lnTo>
                <a:lnTo>
                  <a:pt x="3133069" y="1311213"/>
                </a:lnTo>
                <a:lnTo>
                  <a:pt x="3123448" y="1350304"/>
                </a:lnTo>
                <a:lnTo>
                  <a:pt x="3108051" y="1386751"/>
                </a:lnTo>
                <a:lnTo>
                  <a:pt x="3087400" y="1420032"/>
                </a:lnTo>
                <a:lnTo>
                  <a:pt x="3062017" y="1449625"/>
                </a:lnTo>
                <a:lnTo>
                  <a:pt x="3032424" y="1475008"/>
                </a:lnTo>
                <a:lnTo>
                  <a:pt x="2999143" y="1495659"/>
                </a:lnTo>
                <a:lnTo>
                  <a:pt x="2962696" y="1511056"/>
                </a:lnTo>
                <a:lnTo>
                  <a:pt x="2923605" y="1520677"/>
                </a:lnTo>
                <a:lnTo>
                  <a:pt x="2882391" y="1523999"/>
                </a:lnTo>
                <a:lnTo>
                  <a:pt x="254000" y="1523999"/>
                </a:lnTo>
                <a:lnTo>
                  <a:pt x="212798" y="1520677"/>
                </a:lnTo>
                <a:lnTo>
                  <a:pt x="173714" y="1511056"/>
                </a:lnTo>
                <a:lnTo>
                  <a:pt x="137270" y="1495659"/>
                </a:lnTo>
                <a:lnTo>
                  <a:pt x="103989" y="1475008"/>
                </a:lnTo>
                <a:lnTo>
                  <a:pt x="74393" y="1449625"/>
                </a:lnTo>
                <a:lnTo>
                  <a:pt x="49006" y="1420032"/>
                </a:lnTo>
                <a:lnTo>
                  <a:pt x="28350" y="1386751"/>
                </a:lnTo>
                <a:lnTo>
                  <a:pt x="12948" y="1350304"/>
                </a:lnTo>
                <a:lnTo>
                  <a:pt x="3324" y="1311213"/>
                </a:lnTo>
                <a:lnTo>
                  <a:pt x="0" y="1269999"/>
                </a:lnTo>
                <a:lnTo>
                  <a:pt x="0" y="2540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89832" y="4343464"/>
            <a:ext cx="4093464" cy="1639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28288" y="4434904"/>
            <a:ext cx="3404616" cy="1411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40134" y="4381564"/>
            <a:ext cx="3989831" cy="152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40134" y="4381564"/>
            <a:ext cx="3989831" cy="1524000"/>
          </a:xfrm>
          <a:custGeom>
            <a:avLst/>
            <a:gdLst/>
            <a:ahLst/>
            <a:cxnLst/>
            <a:rect l="l" t="t" r="r" b="b"/>
            <a:pathLst>
              <a:path w="3989831" h="1524000">
                <a:moveTo>
                  <a:pt x="0" y="190500"/>
                </a:moveTo>
                <a:lnTo>
                  <a:pt x="3227831" y="190500"/>
                </a:lnTo>
                <a:lnTo>
                  <a:pt x="3227831" y="0"/>
                </a:lnTo>
                <a:lnTo>
                  <a:pt x="3989831" y="762000"/>
                </a:lnTo>
                <a:lnTo>
                  <a:pt x="3227831" y="1524000"/>
                </a:lnTo>
                <a:lnTo>
                  <a:pt x="3227831" y="1333500"/>
                </a:lnTo>
                <a:lnTo>
                  <a:pt x="0" y="1333500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80288" y="4355656"/>
            <a:ext cx="3240024" cy="16245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6863" y="4361752"/>
            <a:ext cx="3270504" cy="16946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30580" y="4381564"/>
            <a:ext cx="3139440" cy="152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0580" y="4381564"/>
            <a:ext cx="3139440" cy="1524000"/>
          </a:xfrm>
          <a:custGeom>
            <a:avLst/>
            <a:gdLst/>
            <a:ahLst/>
            <a:cxnLst/>
            <a:rect l="l" t="t" r="r" b="b"/>
            <a:pathLst>
              <a:path w="3139440" h="1524000">
                <a:moveTo>
                  <a:pt x="0" y="254000"/>
                </a:moveTo>
                <a:lnTo>
                  <a:pt x="3324" y="212786"/>
                </a:lnTo>
                <a:lnTo>
                  <a:pt x="12948" y="173695"/>
                </a:lnTo>
                <a:lnTo>
                  <a:pt x="28350" y="137248"/>
                </a:lnTo>
                <a:lnTo>
                  <a:pt x="49006" y="103967"/>
                </a:lnTo>
                <a:lnTo>
                  <a:pt x="74393" y="74374"/>
                </a:lnTo>
                <a:lnTo>
                  <a:pt x="103989" y="48991"/>
                </a:lnTo>
                <a:lnTo>
                  <a:pt x="137270" y="28340"/>
                </a:lnTo>
                <a:lnTo>
                  <a:pt x="173714" y="12943"/>
                </a:lnTo>
                <a:lnTo>
                  <a:pt x="212798" y="3322"/>
                </a:lnTo>
                <a:lnTo>
                  <a:pt x="254000" y="0"/>
                </a:lnTo>
                <a:lnTo>
                  <a:pt x="2885440" y="0"/>
                </a:lnTo>
                <a:lnTo>
                  <a:pt x="2926653" y="3322"/>
                </a:lnTo>
                <a:lnTo>
                  <a:pt x="2965744" y="12943"/>
                </a:lnTo>
                <a:lnTo>
                  <a:pt x="3002191" y="28340"/>
                </a:lnTo>
                <a:lnTo>
                  <a:pt x="3035472" y="48991"/>
                </a:lnTo>
                <a:lnTo>
                  <a:pt x="3065065" y="74374"/>
                </a:lnTo>
                <a:lnTo>
                  <a:pt x="3090448" y="103967"/>
                </a:lnTo>
                <a:lnTo>
                  <a:pt x="3111099" y="137248"/>
                </a:lnTo>
                <a:lnTo>
                  <a:pt x="3126496" y="173695"/>
                </a:lnTo>
                <a:lnTo>
                  <a:pt x="3136117" y="212786"/>
                </a:lnTo>
                <a:lnTo>
                  <a:pt x="3139440" y="254000"/>
                </a:lnTo>
                <a:lnTo>
                  <a:pt x="3139440" y="1270000"/>
                </a:lnTo>
                <a:lnTo>
                  <a:pt x="3136117" y="1311197"/>
                </a:lnTo>
                <a:lnTo>
                  <a:pt x="3126496" y="1350280"/>
                </a:lnTo>
                <a:lnTo>
                  <a:pt x="3111099" y="1386723"/>
                </a:lnTo>
                <a:lnTo>
                  <a:pt x="3090448" y="1420005"/>
                </a:lnTo>
                <a:lnTo>
                  <a:pt x="3065065" y="1449601"/>
                </a:lnTo>
                <a:lnTo>
                  <a:pt x="3035472" y="1474990"/>
                </a:lnTo>
                <a:lnTo>
                  <a:pt x="3002191" y="1495647"/>
                </a:lnTo>
                <a:lnTo>
                  <a:pt x="2965744" y="1511050"/>
                </a:lnTo>
                <a:lnTo>
                  <a:pt x="2926653" y="1520675"/>
                </a:lnTo>
                <a:lnTo>
                  <a:pt x="2885440" y="1524000"/>
                </a:lnTo>
                <a:lnTo>
                  <a:pt x="254000" y="1524000"/>
                </a:lnTo>
                <a:lnTo>
                  <a:pt x="212798" y="1520675"/>
                </a:lnTo>
                <a:lnTo>
                  <a:pt x="173714" y="1511050"/>
                </a:lnTo>
                <a:lnTo>
                  <a:pt x="137270" y="1495647"/>
                </a:lnTo>
                <a:lnTo>
                  <a:pt x="103989" y="1474990"/>
                </a:lnTo>
                <a:lnTo>
                  <a:pt x="74393" y="1449601"/>
                </a:lnTo>
                <a:lnTo>
                  <a:pt x="49006" y="1420005"/>
                </a:lnTo>
                <a:lnTo>
                  <a:pt x="28350" y="1386723"/>
                </a:lnTo>
                <a:lnTo>
                  <a:pt x="12948" y="1350280"/>
                </a:lnTo>
                <a:lnTo>
                  <a:pt x="3324" y="1311197"/>
                </a:lnTo>
                <a:lnTo>
                  <a:pt x="0" y="1270000"/>
                </a:lnTo>
                <a:lnTo>
                  <a:pt x="0" y="254000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15712" y="1575885"/>
            <a:ext cx="2837688" cy="6766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13832" y="1661224"/>
            <a:ext cx="2432304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66004" y="1604836"/>
            <a:ext cx="2737104" cy="5760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0" b="1" dirty="0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66004" y="1604836"/>
            <a:ext cx="2737104" cy="576072"/>
          </a:xfrm>
          <a:custGeom>
            <a:avLst/>
            <a:gdLst/>
            <a:ahLst/>
            <a:cxnLst/>
            <a:rect l="l" t="t" r="r" b="b"/>
            <a:pathLst>
              <a:path w="2737104" h="576072">
                <a:moveTo>
                  <a:pt x="0" y="96012"/>
                </a:moveTo>
                <a:lnTo>
                  <a:pt x="9415" y="54448"/>
                </a:lnTo>
                <a:lnTo>
                  <a:pt x="34766" y="22027"/>
                </a:lnTo>
                <a:lnTo>
                  <a:pt x="71709" y="3093"/>
                </a:lnTo>
                <a:lnTo>
                  <a:pt x="96012" y="0"/>
                </a:lnTo>
                <a:lnTo>
                  <a:pt x="2641092" y="0"/>
                </a:lnTo>
                <a:lnTo>
                  <a:pt x="2682655" y="9415"/>
                </a:lnTo>
                <a:lnTo>
                  <a:pt x="2715076" y="34766"/>
                </a:lnTo>
                <a:lnTo>
                  <a:pt x="2734010" y="71709"/>
                </a:lnTo>
                <a:lnTo>
                  <a:pt x="2737104" y="96012"/>
                </a:lnTo>
                <a:lnTo>
                  <a:pt x="2737104" y="480060"/>
                </a:lnTo>
                <a:lnTo>
                  <a:pt x="2727688" y="521623"/>
                </a:lnTo>
                <a:lnTo>
                  <a:pt x="2702337" y="554044"/>
                </a:lnTo>
                <a:lnTo>
                  <a:pt x="2665394" y="572978"/>
                </a:lnTo>
                <a:lnTo>
                  <a:pt x="2641092" y="576072"/>
                </a:lnTo>
                <a:lnTo>
                  <a:pt x="96012" y="576072"/>
                </a:lnTo>
                <a:lnTo>
                  <a:pt x="54448" y="566656"/>
                </a:lnTo>
                <a:lnTo>
                  <a:pt x="22027" y="541305"/>
                </a:lnTo>
                <a:lnTo>
                  <a:pt x="3093" y="504362"/>
                </a:lnTo>
                <a:lnTo>
                  <a:pt x="0" y="480060"/>
                </a:lnTo>
                <a:lnTo>
                  <a:pt x="0" y="96012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44" y="1537483"/>
            <a:ext cx="2701032" cy="104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45"/>
              </a:lnSpc>
              <a:spcBef>
                <a:spcPts val="177"/>
              </a:spcBef>
            </a:pPr>
            <a:r>
              <a:rPr sz="4800" b="1" baseline="2815" dirty="0">
                <a:solidFill>
                  <a:prstClr val="black"/>
                </a:solidFill>
                <a:latin typeface="Wingdings"/>
                <a:cs typeface="Wingdings"/>
              </a:rPr>
              <a:t></a:t>
            </a:r>
            <a:r>
              <a:rPr sz="4800" b="1" spc="-98" baseline="27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800" b="1" baseline="2560" dirty="0">
                <a:solidFill>
                  <a:prstClr val="black"/>
                </a:solidFill>
                <a:cs typeface="Calibri"/>
              </a:rPr>
              <a:t>Se</a:t>
            </a:r>
            <a:r>
              <a:rPr sz="4800" b="1" spc="-20" baseline="2560" dirty="0">
                <a:solidFill>
                  <a:prstClr val="black"/>
                </a:solidFill>
                <a:cs typeface="Calibri"/>
              </a:rPr>
              <a:t> </a:t>
            </a:r>
            <a:r>
              <a:rPr sz="4800" b="1" spc="-59" baseline="2560" dirty="0">
                <a:solidFill>
                  <a:prstClr val="black"/>
                </a:solidFill>
                <a:cs typeface="Calibri"/>
              </a:rPr>
              <a:t>f</a:t>
            </a:r>
            <a:r>
              <a:rPr sz="4800" b="1" baseline="2560" dirty="0">
                <a:solidFill>
                  <a:prstClr val="black"/>
                </a:solidFill>
                <a:cs typeface="Calibri"/>
              </a:rPr>
              <a:t>o</a:t>
            </a:r>
            <a:r>
              <a:rPr sz="4800" b="1" spc="-14" baseline="2560" dirty="0">
                <a:solidFill>
                  <a:prstClr val="black"/>
                </a:solidFill>
                <a:cs typeface="Calibri"/>
              </a:rPr>
              <a:t>r</a:t>
            </a:r>
            <a:r>
              <a:rPr sz="4800" b="1" spc="-39" baseline="2560" dirty="0">
                <a:solidFill>
                  <a:prstClr val="black"/>
                </a:solidFill>
                <a:cs typeface="Calibri"/>
              </a:rPr>
              <a:t>t</a:t>
            </a:r>
            <a:r>
              <a:rPr sz="4800" b="1" baseline="2560" dirty="0">
                <a:solidFill>
                  <a:prstClr val="black"/>
                </a:solidFill>
                <a:cs typeface="Calibri"/>
              </a:rPr>
              <a:t>a</a:t>
            </a:r>
            <a:r>
              <a:rPr sz="4800" b="1" spc="14" baseline="2560" dirty="0">
                <a:solidFill>
                  <a:prstClr val="black"/>
                </a:solidFill>
                <a:cs typeface="Calibri"/>
              </a:rPr>
              <a:t>l</a:t>
            </a:r>
            <a:r>
              <a:rPr sz="4800" b="1" baseline="2560" dirty="0">
                <a:solidFill>
                  <a:prstClr val="black"/>
                </a:solidFill>
                <a:cs typeface="Calibri"/>
              </a:rPr>
              <a:t>e</a:t>
            </a:r>
            <a:r>
              <a:rPr sz="4800" b="1" spc="-9" baseline="2560" dirty="0">
                <a:solidFill>
                  <a:prstClr val="black"/>
                </a:solidFill>
                <a:cs typeface="Calibri"/>
              </a:rPr>
              <a:t>c</a:t>
            </a:r>
            <a:r>
              <a:rPr sz="4800" b="1" baseline="2560" dirty="0">
                <a:solidFill>
                  <a:prstClr val="black"/>
                </a:solidFill>
                <a:cs typeface="Calibri"/>
              </a:rPr>
              <a:t>en</a:t>
            </a:r>
            <a:endParaRPr sz="3200" b="1">
              <a:solidFill>
                <a:prstClr val="black"/>
              </a:solidFill>
              <a:cs typeface="Calibri"/>
            </a:endParaRPr>
          </a:p>
          <a:p>
            <a:pPr marL="12700" marR="64452">
              <a:lnSpc>
                <a:spcPct val="101725"/>
              </a:lnSpc>
              <a:spcBef>
                <a:spcPts val="527"/>
              </a:spcBef>
            </a:pPr>
            <a:r>
              <a:rPr sz="3200" b="1" spc="9" dirty="0">
                <a:solidFill>
                  <a:prstClr val="black"/>
                </a:solidFill>
                <a:latin typeface="Wingdings"/>
                <a:cs typeface="Wingdings"/>
              </a:rPr>
              <a:t>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Se</a:t>
            </a:r>
            <a:r>
              <a:rPr sz="3200" b="1" spc="-49" dirty="0">
                <a:solidFill>
                  <a:prstClr val="black"/>
                </a:solidFill>
                <a:cs typeface="Calibri"/>
              </a:rPr>
              <a:t> </a:t>
            </a:r>
            <a:r>
              <a:rPr sz="3200" b="1" spc="9" dirty="0">
                <a:solidFill>
                  <a:prstClr val="black"/>
                </a:solidFill>
                <a:cs typeface="Calibri"/>
              </a:rPr>
              <a:t>i</a:t>
            </a:r>
            <a:r>
              <a:rPr sz="3200" b="1" spc="-19" dirty="0">
                <a:solidFill>
                  <a:prstClr val="black"/>
                </a:solidFill>
                <a:cs typeface="Calibri"/>
              </a:rPr>
              <a:t>n</a:t>
            </a:r>
            <a:r>
              <a:rPr sz="3200" b="1" spc="-14" dirty="0">
                <a:solidFill>
                  <a:prstClr val="black"/>
                </a:solidFill>
                <a:cs typeface="Calibri"/>
              </a:rPr>
              <a:t>t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eg</a:t>
            </a:r>
            <a:r>
              <a:rPr sz="3200" b="1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an</a:t>
            </a:r>
            <a:endParaRPr sz="3200" b="1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6816" y="1784058"/>
            <a:ext cx="2125795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3000" b="1" spc="-9" baseline="3034" dirty="0">
                <a:solidFill>
                  <a:prstClr val="black"/>
                </a:solidFill>
                <a:cs typeface="Calibri"/>
              </a:rPr>
              <a:t>A</a:t>
            </a:r>
            <a:r>
              <a:rPr sz="3000" b="1" baseline="3034" dirty="0">
                <a:solidFill>
                  <a:prstClr val="black"/>
                </a:solidFill>
                <a:cs typeface="Calibri"/>
              </a:rPr>
              <a:t>r</a:t>
            </a:r>
            <a:r>
              <a:rPr sz="3000" b="1" spc="-9" baseline="3034" dirty="0">
                <a:solidFill>
                  <a:prstClr val="black"/>
                </a:solidFill>
                <a:cs typeface="Calibri"/>
              </a:rPr>
              <a:t>t</a:t>
            </a:r>
            <a:r>
              <a:rPr sz="3000" b="1" baseline="3034" dirty="0">
                <a:solidFill>
                  <a:prstClr val="black"/>
                </a:solidFill>
                <a:cs typeface="Calibri"/>
              </a:rPr>
              <a:t>. 190 CRE</a:t>
            </a:r>
            <a:r>
              <a:rPr sz="3000" b="1" spc="9" baseline="3034" dirty="0">
                <a:solidFill>
                  <a:prstClr val="black"/>
                </a:solidFill>
                <a:cs typeface="Calibri"/>
              </a:rPr>
              <a:t> </a:t>
            </a:r>
            <a:r>
              <a:rPr sz="3000" b="1" baseline="3034" dirty="0">
                <a:solidFill>
                  <a:prstClr val="black"/>
                </a:solidFill>
                <a:cs typeface="Calibri"/>
              </a:rPr>
              <a:t>/ 17 </a:t>
            </a:r>
            <a:r>
              <a:rPr sz="3000" b="1" spc="-25" baseline="3034" dirty="0" err="1" smtClean="0">
                <a:solidFill>
                  <a:prstClr val="black"/>
                </a:solidFill>
                <a:cs typeface="Calibri"/>
              </a:rPr>
              <a:t>C</a:t>
            </a:r>
            <a:r>
              <a:rPr sz="3000" b="1" spc="4" baseline="3034" dirty="0" err="1" smtClean="0">
                <a:solidFill>
                  <a:prstClr val="black"/>
                </a:solidFill>
                <a:cs typeface="Calibri"/>
              </a:rPr>
              <a:t>O</a:t>
            </a:r>
            <a:r>
              <a:rPr sz="3000" b="1" spc="-109" baseline="3034" dirty="0" err="1" smtClean="0">
                <a:solidFill>
                  <a:prstClr val="black"/>
                </a:solidFill>
                <a:cs typeface="Calibri"/>
              </a:rPr>
              <a:t>F</a:t>
            </a:r>
            <a:r>
              <a:rPr sz="3000" b="1" baseline="3034" dirty="0" err="1" smtClean="0">
                <a:solidFill>
                  <a:prstClr val="black"/>
                </a:solidFill>
                <a:cs typeface="Calibri"/>
              </a:rPr>
              <a:t>J</a:t>
            </a:r>
            <a:r>
              <a:rPr lang="es-EC" sz="3000" b="1" baseline="3034" dirty="0" smtClean="0">
                <a:solidFill>
                  <a:prstClr val="black"/>
                </a:solidFill>
                <a:cs typeface="Calibri"/>
              </a:rPr>
              <a:t> Art 233 </a:t>
            </a:r>
            <a:r>
              <a:rPr lang="es-EC" sz="3000" b="1" baseline="3034" dirty="0" err="1" smtClean="0">
                <a:solidFill>
                  <a:prstClr val="black"/>
                </a:solidFill>
                <a:cs typeface="Calibri"/>
              </a:rPr>
              <a:t>COGEP</a:t>
            </a:r>
            <a:endParaRPr sz="30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50014" y="3088832"/>
            <a:ext cx="2254714" cy="756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</a:pPr>
            <a:r>
              <a:rPr sz="2300" b="1" dirty="0">
                <a:solidFill>
                  <a:prstClr val="black"/>
                </a:solidFill>
                <a:cs typeface="Calibri"/>
              </a:rPr>
              <a:t>•</a:t>
            </a:r>
            <a:r>
              <a:rPr sz="2300" b="1" spc="129" dirty="0">
                <a:solidFill>
                  <a:prstClr val="black"/>
                </a:solidFill>
                <a:cs typeface="Calibri"/>
              </a:rPr>
              <a:t> </a:t>
            </a:r>
            <a:r>
              <a:rPr sz="2300" b="1" dirty="0">
                <a:solidFill>
                  <a:prstClr val="black"/>
                </a:solidFill>
                <a:cs typeface="Calibri"/>
              </a:rPr>
              <a:t>I</a:t>
            </a:r>
            <a:r>
              <a:rPr sz="2300" b="1" spc="-4" dirty="0">
                <a:solidFill>
                  <a:prstClr val="black"/>
                </a:solidFill>
                <a:cs typeface="Calibri"/>
              </a:rPr>
              <a:t>N</a:t>
            </a:r>
            <a:r>
              <a:rPr sz="2300" b="1" dirty="0">
                <a:solidFill>
                  <a:prstClr val="black"/>
                </a:solidFill>
                <a:cs typeface="Calibri"/>
              </a:rPr>
              <a:t>TR</a:t>
            </a:r>
            <a:r>
              <a:rPr sz="2300" b="1" spc="4" dirty="0">
                <a:solidFill>
                  <a:prstClr val="black"/>
                </a:solidFill>
                <a:cs typeface="Calibri"/>
              </a:rPr>
              <a:t>AP</a:t>
            </a:r>
            <a:r>
              <a:rPr sz="2300" b="1" spc="-29" dirty="0">
                <a:solidFill>
                  <a:prstClr val="black"/>
                </a:solidFill>
                <a:cs typeface="Calibri"/>
              </a:rPr>
              <a:t>R</a:t>
            </a:r>
            <a:r>
              <a:rPr sz="2300" b="1" spc="4" dirty="0">
                <a:solidFill>
                  <a:prstClr val="black"/>
                </a:solidFill>
                <a:cs typeface="Calibri"/>
              </a:rPr>
              <a:t>O</a:t>
            </a:r>
            <a:r>
              <a:rPr sz="2300" b="1" dirty="0">
                <a:solidFill>
                  <a:prstClr val="black"/>
                </a:solidFill>
                <a:cs typeface="Calibri"/>
              </a:rPr>
              <a:t>C</a:t>
            </a:r>
            <a:r>
              <a:rPr sz="2300" b="1" spc="-29" dirty="0">
                <a:solidFill>
                  <a:prstClr val="black"/>
                </a:solidFill>
                <a:cs typeface="Calibri"/>
              </a:rPr>
              <a:t>ES</a:t>
            </a:r>
            <a:r>
              <a:rPr sz="2300" b="1" spc="9" dirty="0">
                <a:solidFill>
                  <a:prstClr val="black"/>
                </a:solidFill>
                <a:cs typeface="Calibri"/>
              </a:rPr>
              <a:t>A</a:t>
            </a:r>
            <a:r>
              <a:rPr sz="2300" b="1" dirty="0">
                <a:solidFill>
                  <a:prstClr val="black"/>
                </a:solidFill>
                <a:cs typeface="Calibri"/>
              </a:rPr>
              <a:t>L</a:t>
            </a:r>
          </a:p>
          <a:p>
            <a:pPr marL="12700" marR="43936">
              <a:lnSpc>
                <a:spcPct val="101725"/>
              </a:lnSpc>
              <a:spcBef>
                <a:spcPts val="145"/>
              </a:spcBef>
            </a:pPr>
            <a:r>
              <a:rPr sz="2300" b="1" dirty="0">
                <a:solidFill>
                  <a:prstClr val="black"/>
                </a:solidFill>
                <a:cs typeface="Calibri"/>
              </a:rPr>
              <a:t>•</a:t>
            </a:r>
            <a:r>
              <a:rPr sz="2300" b="1" spc="134" dirty="0">
                <a:solidFill>
                  <a:prstClr val="black"/>
                </a:solidFill>
                <a:cs typeface="Calibri"/>
              </a:rPr>
              <a:t> </a:t>
            </a:r>
            <a:r>
              <a:rPr sz="2300" b="1" spc="4" dirty="0">
                <a:solidFill>
                  <a:prstClr val="black"/>
                </a:solidFill>
                <a:cs typeface="Calibri"/>
              </a:rPr>
              <a:t>J</a:t>
            </a:r>
            <a:r>
              <a:rPr sz="2300" b="1" spc="9" dirty="0">
                <a:solidFill>
                  <a:prstClr val="black"/>
                </a:solidFill>
                <a:cs typeface="Calibri"/>
              </a:rPr>
              <a:t>U</a:t>
            </a:r>
            <a:r>
              <a:rPr sz="2300" b="1" dirty="0">
                <a:solidFill>
                  <a:prstClr val="black"/>
                </a:solidFill>
                <a:cs typeface="Calibri"/>
              </a:rPr>
              <a:t>EZ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44303" y="3364827"/>
            <a:ext cx="2524507" cy="5225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85"/>
              </a:lnSpc>
              <a:spcBef>
                <a:spcPts val="204"/>
              </a:spcBef>
            </a:pPr>
            <a:r>
              <a:rPr sz="5850" b="1" baseline="3500" dirty="0">
                <a:solidFill>
                  <a:prstClr val="black"/>
                </a:solidFill>
                <a:cs typeface="Calibri"/>
              </a:rPr>
              <a:t>Co</a:t>
            </a:r>
            <a:r>
              <a:rPr sz="5850" b="1" spc="9" baseline="3500" dirty="0">
                <a:solidFill>
                  <a:prstClr val="black"/>
                </a:solidFill>
                <a:cs typeface="Calibri"/>
              </a:rPr>
              <a:t>n</a:t>
            </a:r>
            <a:r>
              <a:rPr sz="5850" b="1" baseline="3500" dirty="0">
                <a:solidFill>
                  <a:prstClr val="black"/>
                </a:solidFill>
                <a:cs typeface="Calibri"/>
              </a:rPr>
              <a:t>ci</a:t>
            </a:r>
            <a:r>
              <a:rPr sz="5850" b="1" spc="-19" baseline="3500" dirty="0">
                <a:solidFill>
                  <a:prstClr val="black"/>
                </a:solidFill>
                <a:cs typeface="Calibri"/>
              </a:rPr>
              <a:t>l</a:t>
            </a:r>
            <a:r>
              <a:rPr sz="5850" b="1" spc="-9" baseline="3500" dirty="0">
                <a:solidFill>
                  <a:prstClr val="black"/>
                </a:solidFill>
                <a:cs typeface="Calibri"/>
              </a:rPr>
              <a:t>i</a:t>
            </a:r>
            <a:r>
              <a:rPr sz="5850" b="1" baseline="3500" dirty="0">
                <a:solidFill>
                  <a:prstClr val="black"/>
                </a:solidFill>
                <a:cs typeface="Calibri"/>
              </a:rPr>
              <a:t>ación</a:t>
            </a:r>
            <a:endParaRPr sz="39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2420" y="4598734"/>
            <a:ext cx="215207" cy="6899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7">
              <a:lnSpc>
                <a:spcPts val="2445"/>
              </a:lnSpc>
              <a:spcBef>
                <a:spcPts val="122"/>
              </a:spcBef>
            </a:pPr>
            <a:r>
              <a:rPr sz="3450" b="1" baseline="3561" dirty="0">
                <a:solidFill>
                  <a:prstClr val="black"/>
                </a:solidFill>
                <a:cs typeface="Calibri"/>
              </a:rPr>
              <a:t>•</a:t>
            </a:r>
            <a:endParaRPr sz="2300" b="1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2300" b="1" dirty="0">
                <a:solidFill>
                  <a:prstClr val="black"/>
                </a:solidFill>
                <a:cs typeface="Calibri"/>
              </a:rPr>
              <a:t>•</a:t>
            </a:r>
            <a:endParaRPr sz="2300" b="1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8162" y="4702493"/>
            <a:ext cx="2797307" cy="1013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5"/>
              </a:lnSpc>
              <a:spcBef>
                <a:spcPts val="122"/>
              </a:spcBef>
            </a:pPr>
            <a:r>
              <a:rPr sz="2400" b="1" baseline="3561" dirty="0">
                <a:solidFill>
                  <a:prstClr val="black"/>
                </a:solidFill>
                <a:cs typeface="Calibri"/>
              </a:rPr>
              <a:t>ME</a:t>
            </a:r>
            <a:r>
              <a:rPr sz="2400" b="1" spc="4" baseline="3561" dirty="0">
                <a:solidFill>
                  <a:prstClr val="black"/>
                </a:solidFill>
                <a:cs typeface="Calibri"/>
              </a:rPr>
              <a:t>D</a:t>
            </a:r>
            <a:r>
              <a:rPr sz="2400" b="1" baseline="3561" dirty="0">
                <a:solidFill>
                  <a:prstClr val="black"/>
                </a:solidFill>
                <a:cs typeface="Calibri"/>
              </a:rPr>
              <a:t>I</a:t>
            </a:r>
            <a:r>
              <a:rPr sz="2400" b="1" spc="4" baseline="3561" dirty="0">
                <a:solidFill>
                  <a:prstClr val="black"/>
                </a:solidFill>
                <a:cs typeface="Calibri"/>
              </a:rPr>
              <a:t>A</a:t>
            </a:r>
            <a:r>
              <a:rPr sz="2400" b="1" baseline="3561" dirty="0">
                <a:solidFill>
                  <a:prstClr val="black"/>
                </a:solidFill>
                <a:cs typeface="Calibri"/>
              </a:rPr>
              <a:t>D</a:t>
            </a:r>
            <a:r>
              <a:rPr sz="2400" b="1" spc="9" baseline="3561" dirty="0">
                <a:solidFill>
                  <a:prstClr val="black"/>
                </a:solidFill>
                <a:cs typeface="Calibri"/>
              </a:rPr>
              <a:t>O</a:t>
            </a:r>
            <a:r>
              <a:rPr sz="2400" b="1" baseline="3561" dirty="0">
                <a:solidFill>
                  <a:prstClr val="black"/>
                </a:solidFill>
                <a:cs typeface="Calibri"/>
              </a:rPr>
              <a:t>R</a:t>
            </a:r>
            <a:r>
              <a:rPr sz="2400" b="1" spc="-39" baseline="3561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baseline="3561" dirty="0">
                <a:solidFill>
                  <a:prstClr val="black"/>
                </a:solidFill>
                <a:cs typeface="Calibri"/>
              </a:rPr>
              <a:t>O</a:t>
            </a:r>
            <a:r>
              <a:rPr sz="2400" b="1" spc="14" baseline="3561" dirty="0">
                <a:solidFill>
                  <a:prstClr val="black"/>
                </a:solidFill>
                <a:cs typeface="Calibri"/>
              </a:rPr>
              <a:t> </a:t>
            </a:r>
            <a:r>
              <a:rPr lang="es-EC" sz="2400" b="1" spc="9" baseline="3561" dirty="0">
                <a:solidFill>
                  <a:prstClr val="black"/>
                </a:solidFill>
                <a:cs typeface="Calibri"/>
              </a:rPr>
              <a:t>Á</a:t>
            </a:r>
            <a:r>
              <a:rPr sz="2400" b="1" baseline="3561" dirty="0">
                <a:solidFill>
                  <a:prstClr val="black"/>
                </a:solidFill>
                <a:cs typeface="Calibri"/>
              </a:rPr>
              <a:t>RB</a:t>
            </a:r>
            <a:r>
              <a:rPr sz="2400" b="1" spc="-9" baseline="3561" dirty="0">
                <a:solidFill>
                  <a:prstClr val="black"/>
                </a:solidFill>
                <a:cs typeface="Calibri"/>
              </a:rPr>
              <a:t>I</a:t>
            </a:r>
            <a:r>
              <a:rPr sz="2400" b="1" spc="4" baseline="3561" dirty="0">
                <a:solidFill>
                  <a:prstClr val="black"/>
                </a:solidFill>
                <a:cs typeface="Calibri"/>
              </a:rPr>
              <a:t>T</a:t>
            </a:r>
            <a:r>
              <a:rPr sz="2400" b="1" spc="-25" baseline="3561" dirty="0">
                <a:solidFill>
                  <a:prstClr val="black"/>
                </a:solidFill>
                <a:cs typeface="Calibri"/>
              </a:rPr>
              <a:t>R</a:t>
            </a:r>
            <a:r>
              <a:rPr sz="2400" b="1" baseline="3561" dirty="0">
                <a:solidFill>
                  <a:prstClr val="black"/>
                </a:solidFill>
                <a:cs typeface="Calibri"/>
              </a:rPr>
              <a:t>O</a:t>
            </a:r>
            <a:endParaRPr sz="2400" b="1" dirty="0">
              <a:solidFill>
                <a:prstClr val="black"/>
              </a:solidFill>
              <a:cs typeface="Calibri"/>
            </a:endParaRPr>
          </a:p>
          <a:p>
            <a:pPr marL="12700" marR="43891">
              <a:lnSpc>
                <a:spcPct val="101725"/>
              </a:lnSpc>
            </a:pPr>
            <a:r>
              <a:rPr sz="2400" b="1" dirty="0">
                <a:solidFill>
                  <a:prstClr val="black"/>
                </a:solidFill>
                <a:cs typeface="Calibri"/>
              </a:rPr>
              <a:t>E</a:t>
            </a:r>
            <a:r>
              <a:rPr sz="2400" b="1" spc="4" dirty="0">
                <a:solidFill>
                  <a:prstClr val="black"/>
                </a:solidFill>
                <a:cs typeface="Calibri"/>
              </a:rPr>
              <a:t>XT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R</a:t>
            </a:r>
            <a:r>
              <a:rPr sz="2400" b="1" spc="9" dirty="0">
                <a:solidFill>
                  <a:prstClr val="black"/>
                </a:solidFill>
                <a:cs typeface="Calibri"/>
              </a:rPr>
              <a:t>AP</a:t>
            </a:r>
            <a:r>
              <a:rPr sz="2400" b="1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2400" b="1" spc="9" dirty="0">
                <a:solidFill>
                  <a:prstClr val="black"/>
                </a:solidFill>
                <a:cs typeface="Calibri"/>
              </a:rPr>
              <a:t>O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</a:t>
            </a:r>
            <a:r>
              <a:rPr sz="2400" b="1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400" b="1" spc="-29" dirty="0">
                <a:solidFill>
                  <a:prstClr val="black"/>
                </a:solidFill>
                <a:cs typeface="Calibri"/>
              </a:rPr>
              <a:t>S</a:t>
            </a:r>
            <a:r>
              <a:rPr sz="2400" b="1" spc="9" dirty="0">
                <a:solidFill>
                  <a:prstClr val="black"/>
                </a:solidFill>
                <a:cs typeface="Calibri"/>
              </a:rPr>
              <a:t>A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L</a:t>
            </a:r>
            <a:r>
              <a:rPr sz="2400" b="1" spc="-49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O</a:t>
            </a:r>
          </a:p>
          <a:p>
            <a:pPr marL="12700" marR="43891">
              <a:lnSpc>
                <a:spcPts val="2545"/>
              </a:lnSpc>
              <a:spcBef>
                <a:spcPts val="127"/>
              </a:spcBef>
            </a:pPr>
            <a:r>
              <a:rPr sz="2400" b="1" baseline="2374" dirty="0">
                <a:solidFill>
                  <a:prstClr val="black"/>
                </a:solidFill>
                <a:cs typeface="Calibri"/>
              </a:rPr>
              <a:t>D</a:t>
            </a:r>
            <a:r>
              <a:rPr sz="2400" b="1" spc="4" baseline="2374" dirty="0">
                <a:solidFill>
                  <a:prstClr val="black"/>
                </a:solidFill>
                <a:cs typeface="Calibri"/>
              </a:rPr>
              <a:t>E</a:t>
            </a:r>
            <a:r>
              <a:rPr sz="2400" b="1" baseline="2374" dirty="0">
                <a:solidFill>
                  <a:prstClr val="black"/>
                </a:solidFill>
                <a:cs typeface="Calibri"/>
              </a:rPr>
              <a:t>RI</a:t>
            </a:r>
            <a:r>
              <a:rPr sz="2400" b="1" spc="-134" baseline="2374" dirty="0">
                <a:solidFill>
                  <a:prstClr val="black"/>
                </a:solidFill>
                <a:cs typeface="Calibri"/>
              </a:rPr>
              <a:t>V</a:t>
            </a:r>
            <a:r>
              <a:rPr sz="2400" b="1" spc="-9" baseline="2374" dirty="0">
                <a:solidFill>
                  <a:prstClr val="black"/>
                </a:solidFill>
                <a:cs typeface="Calibri"/>
              </a:rPr>
              <a:t>A</a:t>
            </a:r>
            <a:r>
              <a:rPr sz="2400" b="1" baseline="2374" dirty="0">
                <a:solidFill>
                  <a:prstClr val="black"/>
                </a:solidFill>
                <a:cs typeface="Calibri"/>
              </a:rPr>
              <a:t>CI</a:t>
            </a:r>
            <a:r>
              <a:rPr sz="2400" b="1" spc="4" baseline="2374" dirty="0">
                <a:solidFill>
                  <a:prstClr val="black"/>
                </a:solidFill>
                <a:cs typeface="Calibri"/>
              </a:rPr>
              <a:t>Ó</a:t>
            </a:r>
            <a:r>
              <a:rPr sz="2400" b="1" baseline="2374" dirty="0">
                <a:solidFill>
                  <a:prstClr val="black"/>
                </a:solidFill>
                <a:cs typeface="Calibri"/>
              </a:rPr>
              <a:t>N</a:t>
            </a:r>
            <a:r>
              <a:rPr sz="2400" b="1" spc="9" baseline="2374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4" baseline="2374" dirty="0">
                <a:solidFill>
                  <a:prstClr val="black"/>
                </a:solidFill>
                <a:cs typeface="Calibri"/>
              </a:rPr>
              <a:t>J</a:t>
            </a:r>
            <a:r>
              <a:rPr sz="2400" b="1" spc="9" baseline="2374" dirty="0">
                <a:solidFill>
                  <a:prstClr val="black"/>
                </a:solidFill>
                <a:cs typeface="Calibri"/>
              </a:rPr>
              <a:t>U</a:t>
            </a:r>
            <a:r>
              <a:rPr sz="2400" b="1" baseline="2374" dirty="0">
                <a:solidFill>
                  <a:prstClr val="black"/>
                </a:solidFill>
                <a:cs typeface="Calibri"/>
              </a:rPr>
              <a:t>DIC</a:t>
            </a:r>
            <a:r>
              <a:rPr sz="2400" b="1" spc="-9" baseline="2374" dirty="0">
                <a:solidFill>
                  <a:prstClr val="black"/>
                </a:solidFill>
                <a:cs typeface="Calibri"/>
              </a:rPr>
              <a:t>I</a:t>
            </a:r>
            <a:r>
              <a:rPr sz="2400" b="1" spc="9" baseline="2374" dirty="0">
                <a:solidFill>
                  <a:prstClr val="black"/>
                </a:solidFill>
                <a:cs typeface="Calibri"/>
              </a:rPr>
              <a:t>A</a:t>
            </a:r>
            <a:r>
              <a:rPr sz="2400" b="1" baseline="2374" dirty="0">
                <a:solidFill>
                  <a:prstClr val="black"/>
                </a:solidFill>
                <a:cs typeface="Calibri"/>
              </a:rPr>
              <a:t>L</a:t>
            </a:r>
            <a:endParaRPr sz="24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4084" y="4625683"/>
            <a:ext cx="2524783" cy="1065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085"/>
              </a:lnSpc>
              <a:spcBef>
                <a:spcPts val="204"/>
              </a:spcBef>
            </a:pPr>
            <a:r>
              <a:rPr sz="5850" b="1" baseline="3500" dirty="0">
                <a:solidFill>
                  <a:prstClr val="black"/>
                </a:solidFill>
                <a:cs typeface="Calibri"/>
              </a:rPr>
              <a:t>M</a:t>
            </a:r>
            <a:r>
              <a:rPr sz="5850" b="1" spc="-14" baseline="3500" dirty="0">
                <a:solidFill>
                  <a:prstClr val="black"/>
                </a:solidFill>
                <a:cs typeface="Calibri"/>
              </a:rPr>
              <a:t>e</a:t>
            </a:r>
            <a:r>
              <a:rPr sz="5850" b="1" baseline="3500" dirty="0">
                <a:solidFill>
                  <a:prstClr val="black"/>
                </a:solidFill>
                <a:cs typeface="Calibri"/>
              </a:rPr>
              <a:t>diac</a:t>
            </a:r>
            <a:r>
              <a:rPr sz="5850" b="1" spc="-14" baseline="3500" dirty="0">
                <a:solidFill>
                  <a:prstClr val="black"/>
                </a:solidFill>
                <a:cs typeface="Calibri"/>
              </a:rPr>
              <a:t>i</a:t>
            </a:r>
            <a:r>
              <a:rPr sz="5850" b="1" baseline="3500" dirty="0">
                <a:solidFill>
                  <a:prstClr val="black"/>
                </a:solidFill>
                <a:cs typeface="Calibri"/>
              </a:rPr>
              <a:t>ón</a:t>
            </a:r>
            <a:r>
              <a:rPr sz="5850" b="1" spc="-34" baseline="3500" dirty="0">
                <a:solidFill>
                  <a:prstClr val="black"/>
                </a:solidFill>
                <a:cs typeface="Calibri"/>
              </a:rPr>
              <a:t> </a:t>
            </a:r>
            <a:r>
              <a:rPr sz="5850" b="1" baseline="3500" dirty="0">
                <a:solidFill>
                  <a:prstClr val="black"/>
                </a:solidFill>
                <a:cs typeface="Calibri"/>
              </a:rPr>
              <a:t>y</a:t>
            </a:r>
            <a:endParaRPr sz="3900" b="1" dirty="0">
              <a:solidFill>
                <a:prstClr val="black"/>
              </a:solidFill>
              <a:cs typeface="Calibri"/>
            </a:endParaRPr>
          </a:p>
          <a:p>
            <a:pPr marL="331497" marR="368865" algn="ctr">
              <a:lnSpc>
                <a:spcPts val="4275"/>
              </a:lnSpc>
              <a:spcBef>
                <a:spcPts val="9"/>
              </a:spcBef>
            </a:pPr>
            <a:r>
              <a:rPr sz="5850" b="1" baseline="2800" dirty="0">
                <a:solidFill>
                  <a:prstClr val="black"/>
                </a:solidFill>
                <a:cs typeface="Calibri"/>
              </a:rPr>
              <a:t>ar</a:t>
            </a:r>
            <a:r>
              <a:rPr sz="5850" b="1" spc="9" baseline="2800" dirty="0">
                <a:solidFill>
                  <a:prstClr val="black"/>
                </a:solidFill>
                <a:cs typeface="Calibri"/>
              </a:rPr>
              <a:t>b</a:t>
            </a:r>
            <a:r>
              <a:rPr sz="5850" b="1" spc="-9" baseline="2800" dirty="0">
                <a:solidFill>
                  <a:prstClr val="black"/>
                </a:solidFill>
                <a:cs typeface="Calibri"/>
              </a:rPr>
              <a:t>i</a:t>
            </a:r>
            <a:r>
              <a:rPr sz="5850" b="1" baseline="2800" dirty="0">
                <a:solidFill>
                  <a:prstClr val="black"/>
                </a:solidFill>
                <a:cs typeface="Calibri"/>
              </a:rPr>
              <a:t>t</a:t>
            </a:r>
            <a:r>
              <a:rPr sz="5850" b="1" spc="-54" baseline="2800" dirty="0">
                <a:solidFill>
                  <a:prstClr val="black"/>
                </a:solidFill>
                <a:cs typeface="Calibri"/>
              </a:rPr>
              <a:t>r</a:t>
            </a:r>
            <a:r>
              <a:rPr sz="5850" b="1" baseline="2800" dirty="0">
                <a:solidFill>
                  <a:prstClr val="black"/>
                </a:solidFill>
                <a:cs typeface="Calibri"/>
              </a:rPr>
              <a:t>aje</a:t>
            </a:r>
            <a:endParaRPr sz="39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557393" y="21848"/>
            <a:ext cx="62340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600" b="1" dirty="0">
                <a:solidFill>
                  <a:srgbClr val="1F497D"/>
                </a:solidFill>
              </a:rPr>
              <a:t>MÉTODOS ALTERNATIVOS DE SOLUCIÓN DE </a:t>
            </a:r>
          </a:p>
          <a:p>
            <a:pPr algn="ctr"/>
            <a:r>
              <a:rPr lang="es-EC" sz="2600" b="1" dirty="0">
                <a:solidFill>
                  <a:srgbClr val="1F497D"/>
                </a:solidFill>
              </a:rPr>
              <a:t>CONFLICTOS</a:t>
            </a:r>
          </a:p>
        </p:txBody>
      </p:sp>
      <p:cxnSp>
        <p:nvCxnSpPr>
          <p:cNvPr id="33" name="32 Conector recto"/>
          <p:cNvCxnSpPr/>
          <p:nvPr/>
        </p:nvCxnSpPr>
        <p:spPr>
          <a:xfrm>
            <a:off x="2456283" y="914400"/>
            <a:ext cx="614816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6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805431" y="394385"/>
            <a:ext cx="2967295" cy="918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807">
              <a:lnSpc>
                <a:spcPts val="3410"/>
              </a:lnSpc>
              <a:spcBef>
                <a:spcPts val="170"/>
              </a:spcBef>
            </a:pPr>
            <a:endParaRPr sz="3200" dirty="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5947" y="882567"/>
            <a:ext cx="724370" cy="43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90"/>
              </a:lnSpc>
              <a:spcBef>
                <a:spcPts val="169"/>
              </a:spcBef>
            </a:pPr>
            <a:endParaRPr sz="3200" dirty="0">
              <a:latin typeface="Century Schoolbook"/>
              <a:cs typeface="Century School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2743" y="2244853"/>
            <a:ext cx="8484666" cy="908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 defTabSz="457200">
              <a:lnSpc>
                <a:spcPts val="3354"/>
              </a:lnSpc>
              <a:spcBef>
                <a:spcPct val="0"/>
              </a:spcBef>
            </a:pPr>
            <a:r>
              <a:rPr lang="es-EC" sz="3600" b="1" dirty="0" smtClean="0">
                <a:solidFill>
                  <a:srgbClr val="1F497D"/>
                </a:solidFill>
              </a:rPr>
              <a:t>1.2.</a:t>
            </a:r>
            <a:r>
              <a:rPr sz="3600" b="1" dirty="0" smtClean="0">
                <a:solidFill>
                  <a:srgbClr val="1F497D"/>
                </a:solidFill>
              </a:rPr>
              <a:t>DEFICIENCIAS </a:t>
            </a:r>
            <a:r>
              <a:rPr sz="3600" b="1" dirty="0">
                <a:solidFill>
                  <a:srgbClr val="1F497D"/>
                </a:solidFill>
              </a:rPr>
              <a:t>DEL PROCESO</a:t>
            </a:r>
            <a:r>
              <a:rPr lang="es-EC" sz="3600" b="1" dirty="0">
                <a:solidFill>
                  <a:srgbClr val="1F497D"/>
                </a:solidFill>
              </a:rPr>
              <a:t> </a:t>
            </a:r>
            <a:r>
              <a:rPr sz="3600" b="1" dirty="0">
                <a:solidFill>
                  <a:srgbClr val="1F497D"/>
                </a:solidFill>
              </a:rPr>
              <a:t>ESCRITO Y FORTALEZAS DEL</a:t>
            </a:r>
          </a:p>
          <a:p>
            <a:pPr marL="12700" marR="60807" algn="ctr" defTabSz="457200">
              <a:lnSpc>
                <a:spcPts val="3840"/>
              </a:lnSpc>
              <a:spcBef>
                <a:spcPct val="0"/>
              </a:spcBef>
            </a:pPr>
            <a:r>
              <a:rPr sz="3600" b="1" dirty="0">
                <a:solidFill>
                  <a:srgbClr val="1F497D"/>
                </a:solidFill>
              </a:rPr>
              <a:t>PROCESO ORAL.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601825" y="3607999"/>
            <a:ext cx="8117633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2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062985" y="-1063472"/>
            <a:ext cx="3462527" cy="115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4389" y="1832104"/>
            <a:ext cx="8584076" cy="4045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1663">
              <a:lnSpc>
                <a:spcPts val="2860"/>
              </a:lnSpc>
              <a:spcBef>
                <a:spcPts val="143"/>
              </a:spcBef>
            </a:pPr>
            <a:r>
              <a:rPr sz="4050" spc="0" baseline="3034" dirty="0" smtClean="0">
                <a:latin typeface="Calibri"/>
                <a:cs typeface="Calibri"/>
              </a:rPr>
              <a:t>- </a:t>
            </a:r>
            <a:r>
              <a:rPr sz="4050" spc="-9" baseline="3034" dirty="0" smtClean="0">
                <a:latin typeface="Calibri"/>
                <a:cs typeface="Calibri"/>
              </a:rPr>
              <a:t>A</a:t>
            </a:r>
            <a:r>
              <a:rPr sz="4050" spc="0" baseline="3034" dirty="0" smtClean="0">
                <a:latin typeface="Calibri"/>
                <a:cs typeface="Calibri"/>
              </a:rPr>
              <a:t>cu</a:t>
            </a:r>
            <a:r>
              <a:rPr sz="4050" spc="-9" baseline="3034" dirty="0" smtClean="0">
                <a:latin typeface="Calibri"/>
                <a:cs typeface="Calibri"/>
              </a:rPr>
              <a:t>m</a:t>
            </a:r>
            <a:r>
              <a:rPr sz="4050" spc="0" baseline="3034" dirty="0" smtClean="0">
                <a:latin typeface="Calibri"/>
                <a:cs typeface="Calibri"/>
              </a:rPr>
              <a:t>ul</a:t>
            </a:r>
            <a:r>
              <a:rPr sz="4050" spc="-9" baseline="3034" dirty="0" smtClean="0">
                <a:latin typeface="Calibri"/>
                <a:cs typeface="Calibri"/>
              </a:rPr>
              <a:t>a</a:t>
            </a:r>
            <a:r>
              <a:rPr sz="4050" spc="0" baseline="3034" dirty="0" smtClean="0">
                <a:latin typeface="Calibri"/>
                <a:cs typeface="Calibri"/>
              </a:rPr>
              <a:t>ci</a:t>
            </a:r>
            <a:r>
              <a:rPr sz="4050" spc="14" baseline="3034" dirty="0" smtClean="0">
                <a:latin typeface="Calibri"/>
                <a:cs typeface="Calibri"/>
              </a:rPr>
              <a:t>ó</a:t>
            </a:r>
            <a:r>
              <a:rPr sz="4050" spc="0" baseline="3034" dirty="0" smtClean="0">
                <a:latin typeface="Calibri"/>
                <a:cs typeface="Calibri"/>
              </a:rPr>
              <a:t>n</a:t>
            </a:r>
            <a:r>
              <a:rPr sz="4050" spc="-64" baseline="3034" dirty="0" smtClean="0">
                <a:latin typeface="Calibri"/>
                <a:cs typeface="Calibri"/>
              </a:rPr>
              <a:t> </a:t>
            </a:r>
            <a:r>
              <a:rPr sz="4050" spc="-9" baseline="3034" dirty="0" smtClean="0">
                <a:latin typeface="Calibri"/>
                <a:cs typeface="Calibri"/>
              </a:rPr>
              <a:t>f</a:t>
            </a:r>
            <a:r>
              <a:rPr sz="4050" spc="0" baseline="3034" dirty="0" smtClean="0">
                <a:latin typeface="Calibri"/>
                <a:cs typeface="Calibri"/>
              </a:rPr>
              <a:t>ísi</a:t>
            </a:r>
            <a:r>
              <a:rPr sz="4050" spc="-19" baseline="3034" dirty="0" smtClean="0">
                <a:latin typeface="Calibri"/>
                <a:cs typeface="Calibri"/>
              </a:rPr>
              <a:t>c</a:t>
            </a:r>
            <a:r>
              <a:rPr sz="4050" spc="0" baseline="3034" dirty="0" smtClean="0">
                <a:latin typeface="Calibri"/>
                <a:cs typeface="Calibri"/>
              </a:rPr>
              <a:t>a</a:t>
            </a:r>
            <a:r>
              <a:rPr sz="4050" spc="-1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de</a:t>
            </a:r>
            <a:r>
              <a:rPr sz="4050" spc="-2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l</a:t>
            </a:r>
            <a:r>
              <a:rPr sz="4050" spc="9" baseline="3034" dirty="0" smtClean="0">
                <a:latin typeface="Calibri"/>
                <a:cs typeface="Calibri"/>
              </a:rPr>
              <a:t>o</a:t>
            </a:r>
            <a:r>
              <a:rPr sz="4050" spc="0" baseline="3034" dirty="0" smtClean="0">
                <a:latin typeface="Calibri"/>
                <a:cs typeface="Calibri"/>
              </a:rPr>
              <a:t>s</a:t>
            </a:r>
            <a:r>
              <a:rPr sz="4050" spc="-1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ac</a:t>
            </a:r>
            <a:r>
              <a:rPr sz="4050" spc="-19" baseline="3034" dirty="0" smtClean="0">
                <a:latin typeface="Calibri"/>
                <a:cs typeface="Calibri"/>
              </a:rPr>
              <a:t>t</a:t>
            </a:r>
            <a:r>
              <a:rPr sz="4050" spc="4" baseline="3034" dirty="0" smtClean="0">
                <a:latin typeface="Calibri"/>
                <a:cs typeface="Calibri"/>
              </a:rPr>
              <a:t>o</a:t>
            </a:r>
            <a:r>
              <a:rPr sz="4050" spc="0" baseline="3034" dirty="0" smtClean="0">
                <a:latin typeface="Calibri"/>
                <a:cs typeface="Calibri"/>
              </a:rPr>
              <a:t>s</a:t>
            </a:r>
            <a:r>
              <a:rPr sz="4050" spc="-6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p</a:t>
            </a:r>
            <a:r>
              <a:rPr sz="4050" spc="-64" baseline="3034" dirty="0" smtClean="0">
                <a:latin typeface="Calibri"/>
                <a:cs typeface="Calibri"/>
              </a:rPr>
              <a:t>r</a:t>
            </a:r>
            <a:r>
              <a:rPr sz="4050" spc="4" baseline="3034" dirty="0" smtClean="0">
                <a:latin typeface="Calibri"/>
                <a:cs typeface="Calibri"/>
              </a:rPr>
              <a:t>o</a:t>
            </a:r>
            <a:r>
              <a:rPr sz="4050" spc="0" baseline="3034" dirty="0" smtClean="0">
                <a:latin typeface="Calibri"/>
                <a:cs typeface="Calibri"/>
              </a:rPr>
              <a:t>ces</a:t>
            </a:r>
            <a:r>
              <a:rPr sz="4050" spc="-4" baseline="3034" dirty="0" smtClean="0">
                <a:latin typeface="Calibri"/>
                <a:cs typeface="Calibri"/>
              </a:rPr>
              <a:t>a</a:t>
            </a:r>
            <a:r>
              <a:rPr sz="4050" spc="0" baseline="3034" dirty="0" smtClean="0">
                <a:latin typeface="Calibri"/>
                <a:cs typeface="Calibri"/>
              </a:rPr>
              <a:t>les</a:t>
            </a:r>
            <a:r>
              <a:rPr sz="4050" spc="-6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y</a:t>
            </a:r>
            <a:r>
              <a:rPr sz="4050" spc="-14" baseline="3034" dirty="0" smtClean="0">
                <a:latin typeface="Calibri"/>
                <a:cs typeface="Calibri"/>
              </a:rPr>
              <a:t> </a:t>
            </a:r>
            <a:r>
              <a:rPr lang="es-EC" sz="4050" spc="-14" baseline="3034" dirty="0" smtClean="0">
                <a:latin typeface="Calibri"/>
                <a:cs typeface="Calibri"/>
              </a:rPr>
              <a:t> </a:t>
            </a:r>
            <a:r>
              <a:rPr lang="es-EC" sz="4050" spc="-19" baseline="3034" dirty="0" smtClean="0">
                <a:latin typeface="Calibri"/>
                <a:cs typeface="Calibri"/>
              </a:rPr>
              <a:t>c</a:t>
            </a:r>
            <a:r>
              <a:rPr lang="es-EC" sz="4050" spc="4" baseline="3034" dirty="0" smtClean="0">
                <a:latin typeface="Calibri"/>
                <a:cs typeface="Calibri"/>
              </a:rPr>
              <a:t>o</a:t>
            </a:r>
            <a:r>
              <a:rPr lang="es-EC" sz="4050" spc="0" baseline="3034" dirty="0" smtClean="0">
                <a:latin typeface="Calibri"/>
                <a:cs typeface="Calibri"/>
              </a:rPr>
              <a:t>mo </a:t>
            </a:r>
            <a:r>
              <a:rPr sz="4050" spc="-14" baseline="2022" dirty="0" smtClean="0">
                <a:latin typeface="Calibri"/>
                <a:cs typeface="Calibri"/>
              </a:rPr>
              <a:t>c</a:t>
            </a:r>
            <a:r>
              <a:rPr sz="4050" spc="9" baseline="2022" dirty="0" smtClean="0">
                <a:latin typeface="Calibri"/>
                <a:cs typeface="Calibri"/>
              </a:rPr>
              <a:t>o</a:t>
            </a:r>
            <a:r>
              <a:rPr sz="4050" spc="0" baseline="2022" dirty="0" smtClean="0">
                <a:latin typeface="Calibri"/>
                <a:cs typeface="Calibri"/>
              </a:rPr>
              <a:t>ns</a:t>
            </a:r>
            <a:r>
              <a:rPr sz="4050" spc="-9" baseline="2022" dirty="0" smtClean="0">
                <a:latin typeface="Calibri"/>
                <a:cs typeface="Calibri"/>
              </a:rPr>
              <a:t>e</a:t>
            </a:r>
            <a:r>
              <a:rPr sz="4050" spc="0" baseline="2022" dirty="0" smtClean="0">
                <a:latin typeface="Calibri"/>
                <a:cs typeface="Calibri"/>
              </a:rPr>
              <a:t>cuen</a:t>
            </a:r>
            <a:r>
              <a:rPr sz="4050" spc="-25" baseline="2022" dirty="0" smtClean="0">
                <a:latin typeface="Calibri"/>
                <a:cs typeface="Calibri"/>
              </a:rPr>
              <a:t>c</a:t>
            </a:r>
            <a:r>
              <a:rPr sz="4050" spc="0" baseline="2022" dirty="0" smtClean="0">
                <a:latin typeface="Calibri"/>
                <a:cs typeface="Calibri"/>
              </a:rPr>
              <a:t>ia</a:t>
            </a:r>
            <a:r>
              <a:rPr sz="4050" spc="-54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de</a:t>
            </a:r>
            <a:r>
              <a:rPr sz="4050" spc="-19" baseline="2022" dirty="0" smtClean="0">
                <a:latin typeface="Calibri"/>
                <a:cs typeface="Calibri"/>
              </a:rPr>
              <a:t> </a:t>
            </a:r>
            <a:r>
              <a:rPr lang="es-EC" sz="4050" spc="-19" baseline="2022" dirty="0" smtClean="0">
                <a:latin typeface="Calibri"/>
                <a:cs typeface="Calibri"/>
              </a:rPr>
              <a:t> e</a:t>
            </a:r>
            <a:r>
              <a:rPr lang="es-EC" sz="4050" spc="0" baseline="2022" dirty="0" smtClean="0">
                <a:latin typeface="Calibri"/>
                <a:cs typeface="Calibri"/>
              </a:rPr>
              <a:t>xpe</a:t>
            </a:r>
            <a:r>
              <a:rPr lang="es-EC" sz="4050" spc="-9" baseline="2022" dirty="0" smtClean="0">
                <a:latin typeface="Calibri"/>
                <a:cs typeface="Calibri"/>
              </a:rPr>
              <a:t>d</a:t>
            </a:r>
            <a:r>
              <a:rPr lang="es-EC" sz="4050" spc="0" baseline="2022" dirty="0" smtClean="0">
                <a:latin typeface="Calibri"/>
                <a:cs typeface="Calibri"/>
              </a:rPr>
              <a:t>ie</a:t>
            </a:r>
            <a:r>
              <a:rPr lang="es-EC" sz="4050" spc="-29" baseline="2022" dirty="0" smtClean="0">
                <a:latin typeface="Calibri"/>
                <a:cs typeface="Calibri"/>
              </a:rPr>
              <a:t>n</a:t>
            </a:r>
            <a:r>
              <a:rPr lang="es-EC" sz="4050" spc="-19" baseline="2022" dirty="0" smtClean="0">
                <a:latin typeface="Calibri"/>
                <a:cs typeface="Calibri"/>
              </a:rPr>
              <a:t>t</a:t>
            </a:r>
            <a:r>
              <a:rPr lang="es-EC" sz="4050" spc="0" baseline="2022" dirty="0" smtClean="0">
                <a:latin typeface="Calibri"/>
                <a:cs typeface="Calibri"/>
              </a:rPr>
              <a:t>es</a:t>
            </a:r>
            <a:r>
              <a:rPr sz="4050" spc="0" baseline="2022" dirty="0" smtClean="0">
                <a:latin typeface="Calibri"/>
                <a:cs typeface="Calibri"/>
              </a:rPr>
              <a:t>.</a:t>
            </a:r>
            <a:endParaRPr lang="es-EC" sz="4050" spc="0" baseline="2022" dirty="0" smtClean="0">
              <a:latin typeface="Calibri"/>
              <a:cs typeface="Calibri"/>
            </a:endParaRPr>
          </a:p>
          <a:p>
            <a:pPr marL="12700" marR="51663">
              <a:lnSpc>
                <a:spcPts val="2860"/>
              </a:lnSpc>
              <a:spcBef>
                <a:spcPts val="143"/>
              </a:spcBef>
            </a:pPr>
            <a:r>
              <a:rPr lang="es-EC" sz="4050" spc="-50" baseline="2022" dirty="0" smtClean="0">
                <a:latin typeface="Calibri"/>
                <a:cs typeface="Calibri"/>
              </a:rPr>
              <a:t>                                              </a:t>
            </a:r>
            <a:r>
              <a:rPr lang="es-EC" sz="4050" spc="0" baseline="2022" dirty="0" smtClean="0">
                <a:latin typeface="Calibri"/>
                <a:cs typeface="Calibri"/>
              </a:rPr>
              <a:t>Ju</a:t>
            </a:r>
            <a:r>
              <a:rPr lang="es-EC" sz="4050" spc="-29" baseline="2022" dirty="0" smtClean="0">
                <a:latin typeface="Calibri"/>
                <a:cs typeface="Calibri"/>
              </a:rPr>
              <a:t>s</a:t>
            </a:r>
            <a:r>
              <a:rPr lang="es-EC" sz="4050" spc="0" baseline="2022" dirty="0" smtClean="0">
                <a:latin typeface="Calibri"/>
                <a:cs typeface="Calibri"/>
              </a:rPr>
              <a:t>t</a:t>
            </a:r>
            <a:r>
              <a:rPr lang="es-EC" sz="4050" spc="4" baseline="2022" dirty="0" smtClean="0">
                <a:latin typeface="Calibri"/>
                <a:cs typeface="Calibri"/>
              </a:rPr>
              <a:t>i</a:t>
            </a:r>
            <a:r>
              <a:rPr lang="es-EC" sz="4050" spc="0" baseline="2022" dirty="0" smtClean="0">
                <a:latin typeface="Calibri"/>
                <a:cs typeface="Calibri"/>
              </a:rPr>
              <a:t>c</a:t>
            </a:r>
            <a:r>
              <a:rPr lang="es-EC" sz="4050" spc="9" baseline="2022" dirty="0" smtClean="0">
                <a:latin typeface="Calibri"/>
                <a:cs typeface="Calibri"/>
              </a:rPr>
              <a:t>i</a:t>
            </a:r>
            <a:r>
              <a:rPr lang="es-EC" sz="4050" spc="0" baseline="2022" dirty="0" smtClean="0">
                <a:latin typeface="Calibri"/>
                <a:cs typeface="Calibri"/>
              </a:rPr>
              <a:t>a</a:t>
            </a:r>
            <a:r>
              <a:rPr sz="4050" spc="-54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q</a:t>
            </a:r>
            <a:r>
              <a:rPr sz="4050" spc="-14" baseline="2022" dirty="0" smtClean="0">
                <a:latin typeface="Calibri"/>
                <a:cs typeface="Calibri"/>
              </a:rPr>
              <a:t>u</a:t>
            </a:r>
            <a:r>
              <a:rPr sz="4050" spc="0" baseline="2022" dirty="0" smtClean="0">
                <a:latin typeface="Calibri"/>
                <a:cs typeface="Calibri"/>
              </a:rPr>
              <a:t>e</a:t>
            </a:r>
            <a:r>
              <a:rPr sz="4050" spc="-9" baseline="2022" dirty="0" smtClean="0">
                <a:latin typeface="Calibri"/>
                <a:cs typeface="Calibri"/>
              </a:rPr>
              <a:t> </a:t>
            </a:r>
            <a:r>
              <a:rPr sz="4050" spc="-19" baseline="2022" dirty="0" smtClean="0">
                <a:latin typeface="Calibri"/>
                <a:cs typeface="Calibri"/>
              </a:rPr>
              <a:t>t</a:t>
            </a:r>
            <a:r>
              <a:rPr sz="4050" spc="0" baseline="2022" dirty="0" smtClean="0">
                <a:latin typeface="Calibri"/>
                <a:cs typeface="Calibri"/>
              </a:rPr>
              <a:t>a</a:t>
            </a:r>
            <a:r>
              <a:rPr sz="4050" spc="-54" baseline="2022" dirty="0" smtClean="0">
                <a:latin typeface="Calibri"/>
                <a:cs typeface="Calibri"/>
              </a:rPr>
              <a:t>r</a:t>
            </a:r>
            <a:r>
              <a:rPr sz="4050" spc="0" baseline="2022" dirty="0" smtClean="0">
                <a:latin typeface="Calibri"/>
                <a:cs typeface="Calibri"/>
              </a:rPr>
              <a:t>da,</a:t>
            </a:r>
            <a:r>
              <a:rPr sz="4050" spc="-44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no</a:t>
            </a:r>
            <a:r>
              <a:rPr lang="es-EC" sz="4050" spc="0" baseline="2022" dirty="0" smtClean="0">
                <a:latin typeface="Calibri"/>
                <a:cs typeface="Calibri"/>
              </a:rPr>
              <a:t> es</a:t>
            </a:r>
            <a:r>
              <a:rPr lang="es-EC" sz="4050" spc="0" dirty="0" smtClean="0">
                <a:latin typeface="Calibri"/>
                <a:cs typeface="Calibri"/>
              </a:rPr>
              <a:t> </a:t>
            </a:r>
            <a:r>
              <a:rPr lang="es-EC" sz="4050" baseline="2022" dirty="0">
                <a:latin typeface="Calibri"/>
                <a:cs typeface="Calibri"/>
              </a:rPr>
              <a:t>justicia</a:t>
            </a:r>
            <a:endParaRPr sz="4050" baseline="2022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388" y="3067177"/>
            <a:ext cx="8766957" cy="78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050" spc="0" baseline="3034" dirty="0" smtClean="0">
                <a:latin typeface="Calibri"/>
                <a:cs typeface="Calibri"/>
              </a:rPr>
              <a:t>- S</a:t>
            </a:r>
            <a:r>
              <a:rPr sz="4050" spc="9" baseline="3034" dirty="0" smtClean="0">
                <a:latin typeface="Calibri"/>
                <a:cs typeface="Calibri"/>
              </a:rPr>
              <a:t>o</a:t>
            </a:r>
            <a:r>
              <a:rPr sz="4050" spc="0" baseline="3034" dirty="0" smtClean="0">
                <a:latin typeface="Calibri"/>
                <a:cs typeface="Calibri"/>
              </a:rPr>
              <a:t>b</a:t>
            </a:r>
            <a:r>
              <a:rPr sz="4050" spc="-44" baseline="3034" dirty="0" smtClean="0">
                <a:latin typeface="Calibri"/>
                <a:cs typeface="Calibri"/>
              </a:rPr>
              <a:t>r</a:t>
            </a:r>
            <a:r>
              <a:rPr sz="4050" spc="0" baseline="3034" dirty="0" smtClean="0">
                <a:latin typeface="Calibri"/>
                <a:cs typeface="Calibri"/>
              </a:rPr>
              <a:t>e</a:t>
            </a:r>
            <a:r>
              <a:rPr sz="4050" spc="-14" baseline="3034" dirty="0" smtClean="0">
                <a:latin typeface="Calibri"/>
                <a:cs typeface="Calibri"/>
              </a:rPr>
              <a:t>d</a:t>
            </a:r>
            <a:r>
              <a:rPr sz="4050" spc="0" baseline="3034" dirty="0" smtClean="0">
                <a:latin typeface="Calibri"/>
                <a:cs typeface="Calibri"/>
              </a:rPr>
              <a:t>im</a:t>
            </a:r>
            <a:r>
              <a:rPr sz="4050" spc="-9" baseline="3034" dirty="0" smtClean="0">
                <a:latin typeface="Calibri"/>
                <a:cs typeface="Calibri"/>
              </a:rPr>
              <a:t>e</a:t>
            </a:r>
            <a:r>
              <a:rPr sz="4050" spc="0" baseline="3034" dirty="0" smtClean="0">
                <a:latin typeface="Calibri"/>
                <a:cs typeface="Calibri"/>
              </a:rPr>
              <a:t>n</a:t>
            </a:r>
            <a:r>
              <a:rPr sz="4050" spc="-9" baseline="3034" dirty="0" smtClean="0">
                <a:latin typeface="Calibri"/>
                <a:cs typeface="Calibri"/>
              </a:rPr>
              <a:t>s</a:t>
            </a:r>
            <a:r>
              <a:rPr sz="4050" spc="0" baseline="3034" dirty="0" smtClean="0">
                <a:latin typeface="Calibri"/>
                <a:cs typeface="Calibri"/>
              </a:rPr>
              <a:t>i</a:t>
            </a:r>
            <a:r>
              <a:rPr sz="4050" spc="9" baseline="3034" dirty="0" smtClean="0">
                <a:latin typeface="Calibri"/>
                <a:cs typeface="Calibri"/>
              </a:rPr>
              <a:t>o</a:t>
            </a:r>
            <a:r>
              <a:rPr sz="4050" spc="0" baseline="3034" dirty="0" smtClean="0">
                <a:latin typeface="Calibri"/>
                <a:cs typeface="Calibri"/>
              </a:rPr>
              <a:t>n</a:t>
            </a:r>
            <a:r>
              <a:rPr sz="4050" spc="-34" baseline="3034" dirty="0" smtClean="0">
                <a:latin typeface="Calibri"/>
                <a:cs typeface="Calibri"/>
              </a:rPr>
              <a:t>a</a:t>
            </a:r>
            <a:r>
              <a:rPr sz="4050" spc="0" baseline="3034" dirty="0" smtClean="0">
                <a:latin typeface="Calibri"/>
                <a:cs typeface="Calibri"/>
              </a:rPr>
              <a:t>do</a:t>
            </a:r>
            <a:r>
              <a:rPr sz="4050" spc="-79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lo </a:t>
            </a:r>
            <a:r>
              <a:rPr sz="4050" spc="-59" baseline="3034" dirty="0" smtClean="0">
                <a:latin typeface="Calibri"/>
                <a:cs typeface="Calibri"/>
              </a:rPr>
              <a:t>f</a:t>
            </a:r>
            <a:r>
              <a:rPr sz="4050" spc="4" baseline="3034" dirty="0" smtClean="0">
                <a:latin typeface="Calibri"/>
                <a:cs typeface="Calibri"/>
              </a:rPr>
              <a:t>o</a:t>
            </a:r>
            <a:r>
              <a:rPr sz="4050" spc="-9" baseline="3034" dirty="0" smtClean="0">
                <a:latin typeface="Calibri"/>
                <a:cs typeface="Calibri"/>
              </a:rPr>
              <a:t>r</a:t>
            </a:r>
            <a:r>
              <a:rPr sz="4050" spc="0" baseline="3034" dirty="0" smtClean="0">
                <a:latin typeface="Calibri"/>
                <a:cs typeface="Calibri"/>
              </a:rPr>
              <a:t>m</a:t>
            </a:r>
            <a:r>
              <a:rPr sz="4050" spc="-9" baseline="3034" dirty="0" smtClean="0">
                <a:latin typeface="Calibri"/>
                <a:cs typeface="Calibri"/>
              </a:rPr>
              <a:t>a</a:t>
            </a:r>
            <a:r>
              <a:rPr sz="4050" spc="0" baseline="3034" dirty="0" smtClean="0">
                <a:latin typeface="Calibri"/>
                <a:cs typeface="Calibri"/>
              </a:rPr>
              <a:t>l,</a:t>
            </a:r>
            <a:r>
              <a:rPr sz="4050" spc="-1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inc</a:t>
            </a:r>
            <a:r>
              <a:rPr sz="4050" spc="-9" baseline="3034" dirty="0" smtClean="0">
                <a:latin typeface="Calibri"/>
                <a:cs typeface="Calibri"/>
              </a:rPr>
              <a:t>urr</a:t>
            </a:r>
            <a:r>
              <a:rPr sz="4050" spc="0" baseline="3034" dirty="0" smtClean="0">
                <a:latin typeface="Calibri"/>
                <a:cs typeface="Calibri"/>
              </a:rPr>
              <a:t>ié</a:t>
            </a:r>
            <a:r>
              <a:rPr sz="4050" spc="-9" baseline="3034" dirty="0" smtClean="0">
                <a:latin typeface="Calibri"/>
                <a:cs typeface="Calibri"/>
              </a:rPr>
              <a:t>n</a:t>
            </a:r>
            <a:r>
              <a:rPr sz="4050" spc="0" baseline="3034" dirty="0" smtClean="0">
                <a:latin typeface="Calibri"/>
                <a:cs typeface="Calibri"/>
              </a:rPr>
              <a:t>dose</a:t>
            </a:r>
            <a:r>
              <a:rPr sz="4050" spc="-6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en</a:t>
            </a:r>
            <a:r>
              <a:rPr sz="4050" spc="-25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el</a:t>
            </a:r>
            <a:r>
              <a:rPr lang="es-EC" sz="4050" spc="0" baseline="3034" dirty="0" smtClean="0">
                <a:latin typeface="Calibri"/>
                <a:cs typeface="Calibri"/>
              </a:rPr>
              <a:t> </a:t>
            </a:r>
            <a:r>
              <a:rPr lang="es-EC" sz="4050" spc="-54" baseline="2022" dirty="0" smtClean="0">
                <a:latin typeface="Calibri"/>
                <a:cs typeface="Calibri"/>
              </a:rPr>
              <a:t>f</a:t>
            </a:r>
            <a:r>
              <a:rPr lang="es-EC" sz="4050" spc="4" baseline="2022" dirty="0" smtClean="0">
                <a:latin typeface="Calibri"/>
                <a:cs typeface="Calibri"/>
              </a:rPr>
              <a:t>o</a:t>
            </a:r>
            <a:r>
              <a:rPr lang="es-EC" sz="4050" spc="-4" baseline="2022" dirty="0" smtClean="0">
                <a:latin typeface="Calibri"/>
                <a:cs typeface="Calibri"/>
              </a:rPr>
              <a:t>r</a:t>
            </a:r>
            <a:r>
              <a:rPr lang="es-EC" sz="4050" spc="0" baseline="2022" dirty="0" smtClean="0">
                <a:latin typeface="Calibri"/>
                <a:cs typeface="Calibri"/>
              </a:rPr>
              <a:t>m</a:t>
            </a:r>
            <a:r>
              <a:rPr lang="es-EC" sz="4050" spc="-9" baseline="2022" dirty="0" smtClean="0">
                <a:latin typeface="Calibri"/>
                <a:cs typeface="Calibri"/>
              </a:rPr>
              <a:t>a</a:t>
            </a:r>
            <a:r>
              <a:rPr lang="es-EC" sz="4050" spc="0" baseline="2022" dirty="0" smtClean="0">
                <a:latin typeface="Calibri"/>
                <a:cs typeface="Calibri"/>
              </a:rPr>
              <a:t>lismo</a:t>
            </a:r>
            <a:r>
              <a:rPr sz="4050" spc="-19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p</a:t>
            </a:r>
            <a:r>
              <a:rPr sz="4050" spc="-59" baseline="2022" dirty="0" smtClean="0">
                <a:latin typeface="Calibri"/>
                <a:cs typeface="Calibri"/>
              </a:rPr>
              <a:t>r</a:t>
            </a:r>
            <a:r>
              <a:rPr sz="4050" spc="4" baseline="2022" dirty="0" smtClean="0">
                <a:latin typeface="Calibri"/>
                <a:cs typeface="Calibri"/>
              </a:rPr>
              <a:t>o</a:t>
            </a:r>
            <a:r>
              <a:rPr sz="4050" spc="0" baseline="2022" dirty="0" smtClean="0">
                <a:latin typeface="Calibri"/>
                <a:cs typeface="Calibri"/>
              </a:rPr>
              <a:t>cesal</a:t>
            </a:r>
            <a:r>
              <a:rPr sz="4050" spc="-29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y</a:t>
            </a:r>
            <a:r>
              <a:rPr sz="4050" spc="-9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a</a:t>
            </a:r>
            <a:r>
              <a:rPr sz="4050" spc="-9" baseline="2022" dirty="0" smtClean="0">
                <a:latin typeface="Calibri"/>
                <a:cs typeface="Calibri"/>
              </a:rPr>
              <a:t>ú</a:t>
            </a:r>
            <a:r>
              <a:rPr sz="4050" spc="0" baseline="2022" dirty="0" smtClean="0">
                <a:latin typeface="Calibri"/>
                <a:cs typeface="Calibri"/>
              </a:rPr>
              <a:t>n</a:t>
            </a:r>
            <a:r>
              <a:rPr sz="4050" spc="-14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en</a:t>
            </a:r>
            <a:r>
              <a:rPr sz="4050" spc="-19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el</a:t>
            </a:r>
            <a:r>
              <a:rPr sz="4050" spc="-9" baseline="2022" dirty="0" smtClean="0">
                <a:latin typeface="Calibri"/>
                <a:cs typeface="Calibri"/>
              </a:rPr>
              <a:t> </a:t>
            </a:r>
            <a:r>
              <a:rPr sz="4050" spc="-4" baseline="2022" dirty="0" smtClean="0">
                <a:latin typeface="Calibri"/>
                <a:cs typeface="Calibri"/>
              </a:rPr>
              <a:t>r</a:t>
            </a:r>
            <a:r>
              <a:rPr sz="4050" spc="0" baseline="2022" dirty="0" smtClean="0">
                <a:latin typeface="Calibri"/>
                <a:cs typeface="Calibri"/>
              </a:rPr>
              <a:t>itualismo.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388" y="4301644"/>
            <a:ext cx="8107200" cy="5875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050" spc="0" baseline="3034" dirty="0" smtClean="0">
                <a:latin typeface="Calibri"/>
                <a:cs typeface="Calibri"/>
              </a:rPr>
              <a:t>- </a:t>
            </a:r>
            <a:r>
              <a:rPr sz="4050" spc="9" baseline="3034" dirty="0" smtClean="0">
                <a:latin typeface="Calibri"/>
                <a:cs typeface="Calibri"/>
              </a:rPr>
              <a:t>D</a:t>
            </a:r>
            <a:r>
              <a:rPr sz="4050" spc="0" baseline="3034" dirty="0" smtClean="0">
                <a:latin typeface="Calibri"/>
                <a:cs typeface="Calibri"/>
              </a:rPr>
              <a:t>is</a:t>
            </a:r>
            <a:r>
              <a:rPr sz="4050" spc="-14" baseline="3034" dirty="0" smtClean="0">
                <a:latin typeface="Calibri"/>
                <a:cs typeface="Calibri"/>
              </a:rPr>
              <a:t>p</a:t>
            </a:r>
            <a:r>
              <a:rPr sz="4050" spc="0" baseline="3034" dirty="0" smtClean="0">
                <a:latin typeface="Calibri"/>
                <a:cs typeface="Calibri"/>
              </a:rPr>
              <a:t>e</a:t>
            </a:r>
            <a:r>
              <a:rPr sz="4050" spc="-64" baseline="3034" dirty="0" smtClean="0">
                <a:latin typeface="Calibri"/>
                <a:cs typeface="Calibri"/>
              </a:rPr>
              <a:t>r</a:t>
            </a:r>
            <a:r>
              <a:rPr sz="4050" spc="0" baseline="3034" dirty="0" smtClean="0">
                <a:latin typeface="Calibri"/>
                <a:cs typeface="Calibri"/>
              </a:rPr>
              <a:t>sión</a:t>
            </a:r>
            <a:r>
              <a:rPr sz="4050" spc="-64" baseline="3034" dirty="0" smtClean="0">
                <a:latin typeface="Calibri"/>
                <a:cs typeface="Calibri"/>
              </a:rPr>
              <a:t> </a:t>
            </a:r>
            <a:r>
              <a:rPr sz="4050" spc="-9" baseline="3034" dirty="0" smtClean="0">
                <a:latin typeface="Calibri"/>
                <a:cs typeface="Calibri"/>
              </a:rPr>
              <a:t>d</a:t>
            </a:r>
            <a:r>
              <a:rPr sz="4050" spc="0" baseline="3034" dirty="0" smtClean="0">
                <a:latin typeface="Calibri"/>
                <a:cs typeface="Calibri"/>
              </a:rPr>
              <a:t>e</a:t>
            </a:r>
            <a:r>
              <a:rPr sz="4050" spc="-1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l</a:t>
            </a:r>
            <a:r>
              <a:rPr sz="4050" spc="4" baseline="3034" dirty="0" smtClean="0">
                <a:latin typeface="Calibri"/>
                <a:cs typeface="Calibri"/>
              </a:rPr>
              <a:t>o</a:t>
            </a:r>
            <a:r>
              <a:rPr sz="4050" spc="0" baseline="3034" dirty="0" smtClean="0">
                <a:latin typeface="Calibri"/>
                <a:cs typeface="Calibri"/>
              </a:rPr>
              <a:t>s</a:t>
            </a:r>
            <a:r>
              <a:rPr sz="4050" spc="-1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ac</a:t>
            </a:r>
            <a:r>
              <a:rPr sz="4050" spc="-19" baseline="3034" dirty="0" smtClean="0">
                <a:latin typeface="Calibri"/>
                <a:cs typeface="Calibri"/>
              </a:rPr>
              <a:t>t</a:t>
            </a:r>
            <a:r>
              <a:rPr sz="4050" spc="4" baseline="3034" dirty="0" smtClean="0">
                <a:latin typeface="Calibri"/>
                <a:cs typeface="Calibri"/>
              </a:rPr>
              <a:t>o</a:t>
            </a:r>
            <a:r>
              <a:rPr sz="4050" spc="0" baseline="3034" dirty="0" smtClean="0">
                <a:latin typeface="Calibri"/>
                <a:cs typeface="Calibri"/>
              </a:rPr>
              <a:t>s</a:t>
            </a:r>
            <a:r>
              <a:rPr sz="4050" spc="-6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y </a:t>
            </a:r>
            <a:r>
              <a:rPr sz="4050" spc="-54" baseline="3034" dirty="0" smtClean="0">
                <a:latin typeface="Calibri"/>
                <a:cs typeface="Calibri"/>
              </a:rPr>
              <a:t>f</a:t>
            </a:r>
            <a:r>
              <a:rPr sz="4050" spc="0" baseline="3034" dirty="0" smtClean="0">
                <a:latin typeface="Calibri"/>
                <a:cs typeface="Calibri"/>
              </a:rPr>
              <a:t>al</a:t>
            </a:r>
            <a:r>
              <a:rPr sz="4050" spc="-25" baseline="3034" dirty="0" smtClean="0">
                <a:latin typeface="Calibri"/>
                <a:cs typeface="Calibri"/>
              </a:rPr>
              <a:t>t</a:t>
            </a:r>
            <a:r>
              <a:rPr sz="4050" spc="0" baseline="3034" dirty="0" smtClean="0">
                <a:latin typeface="Calibri"/>
                <a:cs typeface="Calibri"/>
              </a:rPr>
              <a:t>a</a:t>
            </a:r>
            <a:r>
              <a:rPr sz="4050" spc="-34" baseline="3034" dirty="0" smtClean="0">
                <a:latin typeface="Calibri"/>
                <a:cs typeface="Calibri"/>
              </a:rPr>
              <a:t> </a:t>
            </a:r>
            <a:r>
              <a:rPr sz="4050" spc="-9" baseline="3034" dirty="0" smtClean="0">
                <a:latin typeface="Calibri"/>
                <a:cs typeface="Calibri"/>
              </a:rPr>
              <a:t>d</a:t>
            </a:r>
            <a:r>
              <a:rPr sz="4050" spc="0" baseline="3034" dirty="0" smtClean="0">
                <a:latin typeface="Calibri"/>
                <a:cs typeface="Calibri"/>
              </a:rPr>
              <a:t>e</a:t>
            </a:r>
            <a:r>
              <a:rPr sz="4050" spc="-14" baseline="3034" dirty="0" smtClean="0">
                <a:latin typeface="Calibri"/>
                <a:cs typeface="Calibri"/>
              </a:rPr>
              <a:t> </a:t>
            </a:r>
            <a:r>
              <a:rPr lang="es-EC" sz="4050" spc="0" baseline="3034" dirty="0" smtClean="0">
                <a:latin typeface="Calibri"/>
                <a:cs typeface="Calibri"/>
              </a:rPr>
              <a:t>i</a:t>
            </a:r>
            <a:r>
              <a:rPr lang="es-EC" sz="4050" spc="-9" baseline="3034" dirty="0" smtClean="0">
                <a:latin typeface="Calibri"/>
                <a:cs typeface="Calibri"/>
              </a:rPr>
              <a:t>nm</a:t>
            </a:r>
            <a:r>
              <a:rPr lang="es-EC" sz="4050" spc="0" baseline="3034" dirty="0" smtClean="0">
                <a:latin typeface="Calibri"/>
                <a:cs typeface="Calibri"/>
              </a:rPr>
              <a:t>e</a:t>
            </a:r>
            <a:r>
              <a:rPr lang="es-EC" sz="4050" spc="-14" baseline="3034" dirty="0" smtClean="0">
                <a:latin typeface="Calibri"/>
                <a:cs typeface="Calibri"/>
              </a:rPr>
              <a:t>d</a:t>
            </a:r>
            <a:r>
              <a:rPr lang="es-EC" sz="4050" spc="0" baseline="3034" dirty="0" smtClean="0">
                <a:latin typeface="Calibri"/>
                <a:cs typeface="Calibri"/>
              </a:rPr>
              <a:t>iaci</a:t>
            </a:r>
            <a:r>
              <a:rPr lang="es-EC" sz="4050" spc="9" baseline="3034" dirty="0" smtClean="0">
                <a:latin typeface="Calibri"/>
                <a:cs typeface="Calibri"/>
              </a:rPr>
              <a:t>ó</a:t>
            </a:r>
            <a:r>
              <a:rPr lang="es-EC" sz="4050" spc="0" baseline="3034" dirty="0" smtClean="0">
                <a:latin typeface="Calibri"/>
                <a:cs typeface="Calibri"/>
              </a:rPr>
              <a:t>n en la recepción </a:t>
            </a:r>
            <a:r>
              <a:rPr sz="4050" spc="0" baseline="2022" dirty="0" smtClean="0">
                <a:latin typeface="Calibri"/>
                <a:cs typeface="Calibri"/>
              </a:rPr>
              <a:t>de</a:t>
            </a:r>
            <a:r>
              <a:rPr sz="4050" spc="-19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la</a:t>
            </a:r>
            <a:r>
              <a:rPr sz="4050" spc="-4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p</a:t>
            </a:r>
            <a:r>
              <a:rPr sz="4050" spc="-14" baseline="2022" dirty="0" smtClean="0">
                <a:latin typeface="Calibri"/>
                <a:cs typeface="Calibri"/>
              </a:rPr>
              <a:t>r</a:t>
            </a:r>
            <a:r>
              <a:rPr sz="4050" spc="0" baseline="2022" dirty="0" smtClean="0">
                <a:latin typeface="Calibri"/>
                <a:cs typeface="Calibri"/>
              </a:rPr>
              <a:t>u</a:t>
            </a:r>
            <a:r>
              <a:rPr sz="4050" spc="-9" baseline="2022" dirty="0" smtClean="0">
                <a:latin typeface="Calibri"/>
                <a:cs typeface="Calibri"/>
              </a:rPr>
              <a:t>e</a:t>
            </a:r>
            <a:r>
              <a:rPr sz="4050" spc="0" baseline="2022" dirty="0" smtClean="0">
                <a:latin typeface="Calibri"/>
                <a:cs typeface="Calibri"/>
              </a:rPr>
              <a:t>b</a:t>
            </a:r>
            <a:r>
              <a:rPr sz="4050" spc="-9" baseline="2022" dirty="0" smtClean="0">
                <a:latin typeface="Calibri"/>
                <a:cs typeface="Calibri"/>
              </a:rPr>
              <a:t>a</a:t>
            </a:r>
            <a:r>
              <a:rPr sz="4050" spc="0" baseline="2022" dirty="0" smtClean="0">
                <a:latin typeface="Calibri"/>
                <a:cs typeface="Calibri"/>
              </a:rPr>
              <a:t>.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4389" y="5166589"/>
            <a:ext cx="4325143" cy="370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050" spc="0" baseline="3034" dirty="0" smtClean="0">
                <a:latin typeface="Calibri"/>
                <a:cs typeface="Calibri"/>
              </a:rPr>
              <a:t>- </a:t>
            </a:r>
            <a:r>
              <a:rPr sz="4050" spc="-9" baseline="3034" dirty="0" smtClean="0">
                <a:latin typeface="Calibri"/>
                <a:cs typeface="Calibri"/>
              </a:rPr>
              <a:t>P</a:t>
            </a:r>
            <a:r>
              <a:rPr sz="4050" spc="-59" baseline="3034" dirty="0" smtClean="0">
                <a:latin typeface="Calibri"/>
                <a:cs typeface="Calibri"/>
              </a:rPr>
              <a:t>r</a:t>
            </a:r>
            <a:r>
              <a:rPr sz="4050" spc="4" baseline="3034" dirty="0" smtClean="0">
                <a:latin typeface="Calibri"/>
                <a:cs typeface="Calibri"/>
              </a:rPr>
              <a:t>o</a:t>
            </a:r>
            <a:r>
              <a:rPr sz="4050" spc="-9" baseline="3034" dirty="0" smtClean="0">
                <a:latin typeface="Calibri"/>
                <a:cs typeface="Calibri"/>
              </a:rPr>
              <a:t>p</a:t>
            </a:r>
            <a:r>
              <a:rPr sz="4050" spc="0" baseline="3034" dirty="0" smtClean="0">
                <a:latin typeface="Calibri"/>
                <a:cs typeface="Calibri"/>
              </a:rPr>
              <a:t>icia</a:t>
            </a:r>
            <a:r>
              <a:rPr sz="4050" spc="-29" baseline="3034" dirty="0" smtClean="0">
                <a:latin typeface="Calibri"/>
                <a:cs typeface="Calibri"/>
              </a:rPr>
              <a:t> </a:t>
            </a:r>
            <a:r>
              <a:rPr sz="4050" spc="-19" baseline="3034" dirty="0" smtClean="0">
                <a:latin typeface="Calibri"/>
                <a:cs typeface="Calibri"/>
              </a:rPr>
              <a:t>c</a:t>
            </a:r>
            <a:r>
              <a:rPr sz="4050" spc="4" baseline="3034" dirty="0" smtClean="0">
                <a:latin typeface="Calibri"/>
                <a:cs typeface="Calibri"/>
              </a:rPr>
              <a:t>o</a:t>
            </a:r>
            <a:r>
              <a:rPr sz="4050" spc="-9" baseline="3034" dirty="0" smtClean="0">
                <a:latin typeface="Calibri"/>
                <a:cs typeface="Calibri"/>
              </a:rPr>
              <a:t>ndu</a:t>
            </a:r>
            <a:r>
              <a:rPr sz="4050" spc="0" baseline="3034" dirty="0" smtClean="0">
                <a:latin typeface="Calibri"/>
                <a:cs typeface="Calibri"/>
              </a:rPr>
              <a:t>c</a:t>
            </a:r>
            <a:r>
              <a:rPr sz="4050" spc="-14" baseline="3034" dirty="0" smtClean="0">
                <a:latin typeface="Calibri"/>
                <a:cs typeface="Calibri"/>
              </a:rPr>
              <a:t>t</a:t>
            </a:r>
            <a:r>
              <a:rPr sz="4050" spc="0" baseline="3034" dirty="0" smtClean="0">
                <a:latin typeface="Calibri"/>
                <a:cs typeface="Calibri"/>
              </a:rPr>
              <a:t>as</a:t>
            </a:r>
            <a:r>
              <a:rPr sz="4050" spc="-89" baseline="3034" dirty="0" smtClean="0">
                <a:latin typeface="Calibri"/>
                <a:cs typeface="Calibri"/>
              </a:rPr>
              <a:t> </a:t>
            </a:r>
            <a:r>
              <a:rPr sz="4050" spc="-9" baseline="3034" dirty="0" smtClean="0">
                <a:latin typeface="Calibri"/>
                <a:cs typeface="Calibri"/>
              </a:rPr>
              <a:t>d</a:t>
            </a:r>
            <a:r>
              <a:rPr sz="4050" spc="0" baseline="3034" dirty="0" smtClean="0">
                <a:latin typeface="Calibri"/>
                <a:cs typeface="Calibri"/>
              </a:rPr>
              <a:t>il</a:t>
            </a:r>
            <a:r>
              <a:rPr sz="4050" spc="-25" baseline="3034" dirty="0" smtClean="0">
                <a:latin typeface="Calibri"/>
                <a:cs typeface="Calibri"/>
              </a:rPr>
              <a:t>a</a:t>
            </a:r>
            <a:r>
              <a:rPr sz="4050" spc="-19" baseline="3034" dirty="0" smtClean="0">
                <a:latin typeface="Calibri"/>
                <a:cs typeface="Calibri"/>
              </a:rPr>
              <a:t>t</a:t>
            </a:r>
            <a:r>
              <a:rPr sz="4050" spc="4" baseline="3034" dirty="0" smtClean="0">
                <a:latin typeface="Calibri"/>
                <a:cs typeface="Calibri"/>
              </a:rPr>
              <a:t>o</a:t>
            </a:r>
            <a:r>
              <a:rPr sz="4050" spc="-9" baseline="3034" dirty="0" smtClean="0">
                <a:latin typeface="Calibri"/>
                <a:cs typeface="Calibri"/>
              </a:rPr>
              <a:t>r</a:t>
            </a:r>
            <a:r>
              <a:rPr sz="4050" spc="0" baseline="3034" dirty="0" smtClean="0">
                <a:latin typeface="Calibri"/>
                <a:cs typeface="Calibri"/>
              </a:rPr>
              <a:t>ia</a:t>
            </a:r>
            <a:r>
              <a:rPr sz="4050" spc="-9" baseline="3034" dirty="0" smtClean="0">
                <a:latin typeface="Calibri"/>
                <a:cs typeface="Calibri"/>
              </a:rPr>
              <a:t>s</a:t>
            </a:r>
            <a:r>
              <a:rPr sz="4050" spc="0" baseline="3034" dirty="0" smtClean="0">
                <a:latin typeface="Calibri"/>
                <a:cs typeface="Calibri"/>
              </a:rPr>
              <a:t>.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987677" y="274638"/>
            <a:ext cx="3492434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DEBILIDADES</a:t>
            </a:r>
            <a:endParaRPr lang="es-EC" sz="36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3628216" y="1051411"/>
            <a:ext cx="204334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3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2" y="2603500"/>
            <a:ext cx="25844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2453" y="1675510"/>
            <a:ext cx="3096343" cy="688279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dirty="0">
                <a:solidFill>
                  <a:prstClr val="white"/>
                </a:solidFill>
              </a:rPr>
              <a:t>CAMBIO DE PARADIGMA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2765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65625"/>
            <a:ext cx="28860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004864" y="1675509"/>
            <a:ext cx="3024336" cy="648072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>
                <a:solidFill>
                  <a:prstClr val="white"/>
                </a:solidFill>
              </a:rPr>
              <a:t>PROCE</a:t>
            </a:r>
            <a:r>
              <a:rPr lang="es-EC" dirty="0">
                <a:solidFill>
                  <a:prstClr val="white"/>
                </a:solidFill>
              </a:rPr>
              <a:t>DIMIENTO</a:t>
            </a:r>
            <a:r>
              <a:rPr lang="x-none">
                <a:solidFill>
                  <a:prstClr val="white"/>
                </a:solidFill>
              </a:rPr>
              <a:t> </a:t>
            </a:r>
            <a:r>
              <a:rPr lang="x-none" dirty="0">
                <a:solidFill>
                  <a:prstClr val="white"/>
                </a:solidFill>
              </a:rPr>
              <a:t>COMO INSTRUMENTO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24852" y="4820793"/>
            <a:ext cx="3102250" cy="51653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dirty="0">
                <a:solidFill>
                  <a:prstClr val="white"/>
                </a:solidFill>
              </a:rPr>
              <a:t>INMEDIACIÓN </a:t>
            </a:r>
            <a:r>
              <a:rPr lang="x-none">
                <a:solidFill>
                  <a:prstClr val="white"/>
                </a:solidFill>
              </a:rPr>
              <a:t>COMO M</a:t>
            </a:r>
            <a:r>
              <a:rPr lang="es-EC" dirty="0">
                <a:solidFill>
                  <a:prstClr val="white"/>
                </a:solidFill>
              </a:rPr>
              <a:t>É</a:t>
            </a:r>
            <a:r>
              <a:rPr lang="x-none">
                <a:solidFill>
                  <a:prstClr val="white"/>
                </a:solidFill>
              </a:rPr>
              <a:t>TODO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920" y="4820793"/>
            <a:ext cx="2858826" cy="51653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>
                <a:solidFill>
                  <a:prstClr val="white"/>
                </a:solidFill>
              </a:rPr>
              <a:t>DIRECCIÓN </a:t>
            </a:r>
            <a:r>
              <a:rPr lang="es-EC" dirty="0">
                <a:solidFill>
                  <a:prstClr val="white"/>
                </a:solidFill>
              </a:rPr>
              <a:t>JUDICIAL </a:t>
            </a:r>
            <a:r>
              <a:rPr lang="x-none">
                <a:solidFill>
                  <a:prstClr val="white"/>
                </a:solidFill>
              </a:rPr>
              <a:t>DEL </a:t>
            </a:r>
            <a:r>
              <a:rPr lang="x-none" dirty="0">
                <a:solidFill>
                  <a:prstClr val="white"/>
                </a:solidFill>
              </a:rPr>
              <a:t>PROCESO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27665" name="Picture 3" descr="C:\Users\tomas.alvear\AppData\Local\Microsoft\Windows\Temporary Internet Files\Content.IE5\GD6MN3OT\road-27835_64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49" y="2603500"/>
            <a:ext cx="2776538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3081112" y="0"/>
            <a:ext cx="331048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PROCESO ORAL</a:t>
            </a:r>
            <a:endParaRPr lang="es-EC" sz="36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3275045" y="584881"/>
            <a:ext cx="319106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5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6010655" y="2511756"/>
            <a:ext cx="2780883" cy="2356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4389" y="2120800"/>
            <a:ext cx="5808577" cy="781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050" spc="0" baseline="3034" dirty="0" smtClean="0">
                <a:latin typeface="Calibri"/>
                <a:cs typeface="Calibri"/>
              </a:rPr>
              <a:t>- Con</a:t>
            </a:r>
            <a:r>
              <a:rPr sz="4050" spc="-19" baseline="3034" dirty="0" smtClean="0">
                <a:latin typeface="Calibri"/>
                <a:cs typeface="Calibri"/>
              </a:rPr>
              <a:t>d</a:t>
            </a:r>
            <a:r>
              <a:rPr sz="4050" spc="0" baseline="3034" dirty="0" smtClean="0">
                <a:latin typeface="Calibri"/>
                <a:cs typeface="Calibri"/>
              </a:rPr>
              <a:t>ici</a:t>
            </a:r>
            <a:r>
              <a:rPr sz="4050" spc="14" baseline="3034" dirty="0" smtClean="0">
                <a:latin typeface="Calibri"/>
                <a:cs typeface="Calibri"/>
              </a:rPr>
              <a:t>o</a:t>
            </a:r>
            <a:r>
              <a:rPr sz="4050" spc="-9" baseline="3034" dirty="0" smtClean="0">
                <a:latin typeface="Calibri"/>
                <a:cs typeface="Calibri"/>
              </a:rPr>
              <a:t>n</a:t>
            </a:r>
            <a:r>
              <a:rPr sz="4050" spc="0" baseline="3034" dirty="0" smtClean="0">
                <a:latin typeface="Calibri"/>
                <a:cs typeface="Calibri"/>
              </a:rPr>
              <a:t>a</a:t>
            </a:r>
            <a:r>
              <a:rPr sz="4050" spc="-14" baseline="3034" dirty="0" smtClean="0">
                <a:latin typeface="Calibri"/>
                <a:cs typeface="Calibri"/>
              </a:rPr>
              <a:t>d</a:t>
            </a:r>
            <a:r>
              <a:rPr sz="4050" spc="0" baseline="3034" dirty="0" smtClean="0">
                <a:latin typeface="Calibri"/>
                <a:cs typeface="Calibri"/>
              </a:rPr>
              <a:t>o</a:t>
            </a:r>
            <a:r>
              <a:rPr sz="4050" spc="-74" baseline="3034" dirty="0" smtClean="0">
                <a:latin typeface="Calibri"/>
                <a:cs typeface="Calibri"/>
              </a:rPr>
              <a:t> </a:t>
            </a:r>
            <a:r>
              <a:rPr sz="4050" spc="-9" baseline="3034" dirty="0" smtClean="0">
                <a:latin typeface="Calibri"/>
                <a:cs typeface="Calibri"/>
              </a:rPr>
              <a:t>p</a:t>
            </a:r>
            <a:r>
              <a:rPr sz="4050" spc="4" baseline="3034" dirty="0" smtClean="0">
                <a:latin typeface="Calibri"/>
                <a:cs typeface="Calibri"/>
              </a:rPr>
              <a:t>o</a:t>
            </a:r>
            <a:r>
              <a:rPr sz="4050" spc="0" baseline="3034" dirty="0" smtClean="0">
                <a:latin typeface="Calibri"/>
                <a:cs typeface="Calibri"/>
              </a:rPr>
              <a:t>r</a:t>
            </a:r>
            <a:r>
              <a:rPr sz="4050" spc="-19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la</a:t>
            </a:r>
            <a:r>
              <a:rPr sz="4050" spc="-14" baseline="3034" dirty="0" smtClean="0">
                <a:latin typeface="Calibri"/>
                <a:cs typeface="Calibri"/>
              </a:rPr>
              <a:t> </a:t>
            </a:r>
            <a:r>
              <a:rPr sz="4050" spc="-54" baseline="3034" dirty="0" smtClean="0">
                <a:latin typeface="Calibri"/>
                <a:cs typeface="Calibri"/>
              </a:rPr>
              <a:t>e</a:t>
            </a:r>
            <a:r>
              <a:rPr sz="4050" spc="0" baseline="3034" dirty="0" smtClean="0">
                <a:latin typeface="Calibri"/>
                <a:cs typeface="Calibri"/>
              </a:rPr>
              <a:t>xi</a:t>
            </a:r>
            <a:r>
              <a:rPr sz="4050" spc="-29" baseline="3034" dirty="0" smtClean="0">
                <a:latin typeface="Calibri"/>
                <a:cs typeface="Calibri"/>
              </a:rPr>
              <a:t>g</a:t>
            </a:r>
            <a:r>
              <a:rPr sz="4050" spc="0" baseline="3034" dirty="0" smtClean="0">
                <a:latin typeface="Calibri"/>
                <a:cs typeface="Calibri"/>
              </a:rPr>
              <a:t>e</a:t>
            </a:r>
            <a:r>
              <a:rPr sz="4050" spc="-14" baseline="3034" dirty="0" smtClean="0">
                <a:latin typeface="Calibri"/>
                <a:cs typeface="Calibri"/>
              </a:rPr>
              <a:t>n</a:t>
            </a:r>
            <a:r>
              <a:rPr sz="4050" spc="0" baseline="3034" dirty="0" smtClean="0">
                <a:latin typeface="Calibri"/>
                <a:cs typeface="Calibri"/>
              </a:rPr>
              <a:t>cia</a:t>
            </a:r>
            <a:r>
              <a:rPr sz="4050" spc="-34" baseline="3034" dirty="0" smtClean="0">
                <a:latin typeface="Calibri"/>
                <a:cs typeface="Calibri"/>
              </a:rPr>
              <a:t> </a:t>
            </a:r>
            <a:r>
              <a:rPr sz="4050" spc="-9" baseline="3034" dirty="0" smtClean="0">
                <a:latin typeface="Calibri"/>
                <a:cs typeface="Calibri"/>
              </a:rPr>
              <a:t>d</a:t>
            </a:r>
            <a:r>
              <a:rPr sz="4050" spc="0" baseline="3034" dirty="0" smtClean="0">
                <a:latin typeface="Calibri"/>
                <a:cs typeface="Calibri"/>
              </a:rPr>
              <a:t>e m</a:t>
            </a:r>
            <a:r>
              <a:rPr sz="4050" spc="-54" baseline="3034" dirty="0" smtClean="0">
                <a:latin typeface="Calibri"/>
                <a:cs typeface="Calibri"/>
              </a:rPr>
              <a:t>a</a:t>
            </a:r>
            <a:r>
              <a:rPr sz="4050" spc="-29" baseline="3034" dirty="0" smtClean="0">
                <a:latin typeface="Calibri"/>
                <a:cs typeface="Calibri"/>
              </a:rPr>
              <a:t>y</a:t>
            </a:r>
            <a:r>
              <a:rPr sz="4050" spc="4" baseline="3034" dirty="0" smtClean="0">
                <a:latin typeface="Calibri"/>
                <a:cs typeface="Calibri"/>
              </a:rPr>
              <a:t>o</a:t>
            </a:r>
            <a:r>
              <a:rPr sz="4050" spc="0" baseline="3034" dirty="0" smtClean="0">
                <a:latin typeface="Calibri"/>
                <a:cs typeface="Calibri"/>
              </a:rPr>
              <a:t>r</a:t>
            </a:r>
            <a:r>
              <a:rPr lang="es-EC" sz="4050" spc="0" baseline="3034" dirty="0" smtClean="0">
                <a:latin typeface="Calibri"/>
                <a:cs typeface="Calibri"/>
              </a:rPr>
              <a:t> sencillez</a:t>
            </a:r>
            <a:r>
              <a:rPr lang="es-EC" sz="4050" spc="0" dirty="0" smtClean="0">
                <a:latin typeface="Calibri"/>
                <a:cs typeface="Calibri"/>
              </a:rPr>
              <a:t> </a:t>
            </a:r>
            <a:r>
              <a:rPr lang="es-EC" sz="4050" baseline="3034" dirty="0">
                <a:latin typeface="Calibri"/>
                <a:cs typeface="Calibri"/>
              </a:rPr>
              <a:t>en los actos procesales, </a:t>
            </a:r>
            <a:r>
              <a:rPr lang="es-EC" sz="4050" baseline="3034" dirty="0" smtClean="0">
                <a:latin typeface="Calibri"/>
                <a:cs typeface="Calibri"/>
              </a:rPr>
              <a:t>menos</a:t>
            </a:r>
            <a:r>
              <a:rPr lang="es-EC" sz="4050" dirty="0" smtClean="0">
                <a:latin typeface="Calibri"/>
                <a:cs typeface="Calibri"/>
              </a:rPr>
              <a:t> </a:t>
            </a:r>
            <a:r>
              <a:rPr lang="es-EC" sz="4050" baseline="3034" dirty="0" smtClean="0">
                <a:latin typeface="Calibri"/>
                <a:cs typeface="Calibri"/>
              </a:rPr>
              <a:t>formalista. </a:t>
            </a:r>
            <a:endParaRPr sz="4050" baseline="3034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389" y="3355873"/>
            <a:ext cx="182648" cy="370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050" spc="0" baseline="3034" dirty="0" smtClean="0">
                <a:latin typeface="Calibri"/>
                <a:cs typeface="Calibri"/>
              </a:rPr>
              <a:t>-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574" y="3355873"/>
            <a:ext cx="2165290" cy="370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050" spc="0" baseline="3034" dirty="0" smtClean="0">
                <a:latin typeface="Calibri"/>
                <a:cs typeface="Calibri"/>
              </a:rPr>
              <a:t>M</a:t>
            </a:r>
            <a:r>
              <a:rPr sz="4050" spc="-44" baseline="3034" dirty="0" smtClean="0">
                <a:latin typeface="Calibri"/>
                <a:cs typeface="Calibri"/>
              </a:rPr>
              <a:t>a</a:t>
            </a:r>
            <a:r>
              <a:rPr sz="4050" spc="-29" baseline="3034" dirty="0" smtClean="0">
                <a:latin typeface="Calibri"/>
                <a:cs typeface="Calibri"/>
              </a:rPr>
              <a:t>y</a:t>
            </a:r>
            <a:r>
              <a:rPr sz="4050" spc="4" baseline="3034" dirty="0" smtClean="0">
                <a:latin typeface="Calibri"/>
                <a:cs typeface="Calibri"/>
              </a:rPr>
              <a:t>o</a:t>
            </a:r>
            <a:r>
              <a:rPr sz="4050" spc="0" baseline="3034" dirty="0" smtClean="0">
                <a:latin typeface="Calibri"/>
                <a:cs typeface="Calibri"/>
              </a:rPr>
              <a:t>r</a:t>
            </a:r>
            <a:r>
              <a:rPr sz="4050" spc="-44" baseline="3034" dirty="0" smtClean="0">
                <a:latin typeface="Calibri"/>
                <a:cs typeface="Calibri"/>
              </a:rPr>
              <a:t> </a:t>
            </a:r>
            <a:r>
              <a:rPr sz="4050" spc="-59" baseline="3034" dirty="0" smtClean="0">
                <a:latin typeface="Calibri"/>
                <a:cs typeface="Calibri"/>
              </a:rPr>
              <a:t>r</a:t>
            </a:r>
            <a:r>
              <a:rPr sz="4050" spc="0" baseline="3034" dirty="0" smtClean="0">
                <a:latin typeface="Calibri"/>
                <a:cs typeface="Calibri"/>
              </a:rPr>
              <a:t>a</a:t>
            </a:r>
            <a:r>
              <a:rPr sz="4050" spc="-14" baseline="3034" dirty="0" smtClean="0">
                <a:latin typeface="Calibri"/>
                <a:cs typeface="Calibri"/>
              </a:rPr>
              <a:t>p</a:t>
            </a:r>
            <a:r>
              <a:rPr sz="4050" spc="0" baseline="3034" dirty="0" smtClean="0">
                <a:latin typeface="Calibri"/>
                <a:cs typeface="Calibri"/>
              </a:rPr>
              <a:t>i</a:t>
            </a:r>
            <a:r>
              <a:rPr sz="4050" spc="-9" baseline="3034" dirty="0" smtClean="0">
                <a:latin typeface="Calibri"/>
                <a:cs typeface="Calibri"/>
              </a:rPr>
              <a:t>d</a:t>
            </a:r>
            <a:r>
              <a:rPr sz="4050" spc="-29" baseline="3034" dirty="0" smtClean="0">
                <a:latin typeface="Calibri"/>
                <a:cs typeface="Calibri"/>
              </a:rPr>
              <a:t>e</a:t>
            </a:r>
            <a:r>
              <a:rPr sz="4050" spc="0" baseline="3034" dirty="0" smtClean="0">
                <a:latin typeface="Calibri"/>
                <a:cs typeface="Calibri"/>
              </a:rPr>
              <a:t>z.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389" y="4179087"/>
            <a:ext cx="182648" cy="370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050" spc="0" baseline="3034" dirty="0" smtClean="0">
                <a:latin typeface="Calibri"/>
                <a:cs typeface="Calibri"/>
              </a:rPr>
              <a:t>-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574" y="4179087"/>
            <a:ext cx="4971376" cy="370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050" spc="-9" baseline="3034" dirty="0" smtClean="0">
                <a:latin typeface="Calibri"/>
                <a:cs typeface="Calibri"/>
              </a:rPr>
              <a:t>Aum</a:t>
            </a:r>
            <a:r>
              <a:rPr sz="4050" spc="0" baseline="3034" dirty="0" smtClean="0">
                <a:latin typeface="Calibri"/>
                <a:cs typeface="Calibri"/>
              </a:rPr>
              <a:t>e</a:t>
            </a:r>
            <a:r>
              <a:rPr sz="4050" spc="-39" baseline="3034" dirty="0" smtClean="0">
                <a:latin typeface="Calibri"/>
                <a:cs typeface="Calibri"/>
              </a:rPr>
              <a:t>n</a:t>
            </a:r>
            <a:r>
              <a:rPr sz="4050" spc="-19" baseline="3034" dirty="0" smtClean="0">
                <a:latin typeface="Calibri"/>
                <a:cs typeface="Calibri"/>
              </a:rPr>
              <a:t>t</a:t>
            </a:r>
            <a:r>
              <a:rPr sz="4050" spc="0" baseline="3034" dirty="0" smtClean="0">
                <a:latin typeface="Calibri"/>
                <a:cs typeface="Calibri"/>
              </a:rPr>
              <a:t>a</a:t>
            </a:r>
            <a:r>
              <a:rPr sz="4050" spc="-3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la</a:t>
            </a:r>
            <a:r>
              <a:rPr sz="4050" spc="-14" baseline="3034" dirty="0" smtClean="0">
                <a:latin typeface="Calibri"/>
                <a:cs typeface="Calibri"/>
              </a:rPr>
              <a:t> </a:t>
            </a:r>
            <a:r>
              <a:rPr sz="4050" spc="-9" baseline="3034" dirty="0" smtClean="0">
                <a:latin typeface="Calibri"/>
                <a:cs typeface="Calibri"/>
              </a:rPr>
              <a:t>pub</a:t>
            </a:r>
            <a:r>
              <a:rPr sz="4050" spc="0" baseline="3034" dirty="0" smtClean="0">
                <a:latin typeface="Calibri"/>
                <a:cs typeface="Calibri"/>
              </a:rPr>
              <a:t>licid</a:t>
            </a:r>
            <a:r>
              <a:rPr sz="4050" spc="-4" baseline="3034" dirty="0" smtClean="0">
                <a:latin typeface="Calibri"/>
                <a:cs typeface="Calibri"/>
              </a:rPr>
              <a:t>a</a:t>
            </a:r>
            <a:r>
              <a:rPr sz="4050" spc="0" baseline="3034" dirty="0" smtClean="0">
                <a:latin typeface="Calibri"/>
                <a:cs typeface="Calibri"/>
              </a:rPr>
              <a:t>d</a:t>
            </a:r>
            <a:r>
              <a:rPr sz="4050" spc="-44" baseline="3034" dirty="0" smtClean="0">
                <a:latin typeface="Calibri"/>
                <a:cs typeface="Calibri"/>
              </a:rPr>
              <a:t> </a:t>
            </a:r>
            <a:r>
              <a:rPr sz="4050" spc="-9" baseline="3034" dirty="0" smtClean="0">
                <a:latin typeface="Calibri"/>
                <a:cs typeface="Calibri"/>
              </a:rPr>
              <a:t>d</a:t>
            </a:r>
            <a:r>
              <a:rPr sz="4050" spc="0" baseline="3034" dirty="0" smtClean="0">
                <a:latin typeface="Calibri"/>
                <a:cs typeface="Calibri"/>
              </a:rPr>
              <a:t>el</a:t>
            </a:r>
            <a:r>
              <a:rPr sz="4050" spc="-14" baseline="3034" dirty="0" smtClean="0">
                <a:latin typeface="Calibri"/>
                <a:cs typeface="Calibri"/>
              </a:rPr>
              <a:t> </a:t>
            </a:r>
            <a:r>
              <a:rPr sz="4050" spc="-9" baseline="3034" dirty="0" smtClean="0">
                <a:latin typeface="Calibri"/>
                <a:cs typeface="Calibri"/>
              </a:rPr>
              <a:t>p</a:t>
            </a:r>
            <a:r>
              <a:rPr sz="4050" spc="-59" baseline="3034" dirty="0" smtClean="0">
                <a:latin typeface="Calibri"/>
                <a:cs typeface="Calibri"/>
              </a:rPr>
              <a:t>r</a:t>
            </a:r>
            <a:r>
              <a:rPr sz="4050" spc="4" baseline="3034" dirty="0" smtClean="0">
                <a:latin typeface="Calibri"/>
                <a:cs typeface="Calibri"/>
              </a:rPr>
              <a:t>o</a:t>
            </a:r>
            <a:r>
              <a:rPr sz="4050" spc="0" baseline="3034" dirty="0" smtClean="0">
                <a:latin typeface="Calibri"/>
                <a:cs typeface="Calibri"/>
              </a:rPr>
              <a:t>ce</a:t>
            </a:r>
            <a:r>
              <a:rPr sz="4050" spc="-4" baseline="3034" dirty="0" smtClean="0">
                <a:latin typeface="Calibri"/>
                <a:cs typeface="Calibri"/>
              </a:rPr>
              <a:t>s</a:t>
            </a:r>
            <a:r>
              <a:rPr sz="4050" spc="4" baseline="3034" dirty="0" smtClean="0">
                <a:latin typeface="Calibri"/>
                <a:cs typeface="Calibri"/>
              </a:rPr>
              <a:t>o</a:t>
            </a:r>
            <a:r>
              <a:rPr sz="4050" spc="0" baseline="3034" dirty="0" smtClean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389" y="5002428"/>
            <a:ext cx="182648" cy="370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050" spc="0" baseline="3034" dirty="0" smtClean="0">
                <a:latin typeface="Calibri"/>
                <a:cs typeface="Calibri"/>
              </a:rPr>
              <a:t>-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027" y="4981650"/>
            <a:ext cx="7658092" cy="781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4050" spc="-9" baseline="3034" dirty="0" smtClean="0">
                <a:latin typeface="Calibri"/>
                <a:cs typeface="Calibri"/>
              </a:rPr>
              <a:t>A</a:t>
            </a:r>
            <a:r>
              <a:rPr sz="4050" spc="0" baseline="3034" dirty="0" smtClean="0">
                <a:latin typeface="Calibri"/>
                <a:cs typeface="Calibri"/>
              </a:rPr>
              <a:t>l</a:t>
            </a:r>
            <a:r>
              <a:rPr sz="4050" spc="14" baseline="3034" dirty="0" smtClean="0">
                <a:latin typeface="Calibri"/>
                <a:cs typeface="Calibri"/>
              </a:rPr>
              <a:t> </a:t>
            </a:r>
            <a:r>
              <a:rPr sz="4050" spc="-19" baseline="3034" dirty="0" smtClean="0">
                <a:latin typeface="Calibri"/>
                <a:cs typeface="Calibri"/>
              </a:rPr>
              <a:t>c</a:t>
            </a:r>
            <a:r>
              <a:rPr sz="4050" spc="4" baseline="3034" dirty="0" smtClean="0">
                <a:latin typeface="Calibri"/>
                <a:cs typeface="Calibri"/>
              </a:rPr>
              <a:t>o</a:t>
            </a:r>
            <a:r>
              <a:rPr sz="4050" spc="-9" baseline="3034" dirty="0" smtClean="0">
                <a:latin typeface="Calibri"/>
                <a:cs typeface="Calibri"/>
              </a:rPr>
              <a:t>n</a:t>
            </a:r>
            <a:r>
              <a:rPr sz="4050" spc="0" baseline="3034" dirty="0" smtClean="0">
                <a:latin typeface="Calibri"/>
                <a:cs typeface="Calibri"/>
              </a:rPr>
              <a:t>ce</a:t>
            </a:r>
            <a:r>
              <a:rPr sz="4050" spc="-34" baseline="3034" dirty="0" smtClean="0">
                <a:latin typeface="Calibri"/>
                <a:cs typeface="Calibri"/>
              </a:rPr>
              <a:t>n</a:t>
            </a:r>
            <a:r>
              <a:rPr sz="4050" spc="0" baseline="3034" dirty="0" smtClean="0">
                <a:latin typeface="Calibri"/>
                <a:cs typeface="Calibri"/>
              </a:rPr>
              <a:t>t</a:t>
            </a:r>
            <a:r>
              <a:rPr sz="4050" spc="-79" baseline="3034" dirty="0" smtClean="0">
                <a:latin typeface="Calibri"/>
                <a:cs typeface="Calibri"/>
              </a:rPr>
              <a:t>r</a:t>
            </a:r>
            <a:r>
              <a:rPr sz="4050" spc="0" baseline="3034" dirty="0" smtClean="0">
                <a:latin typeface="Calibri"/>
                <a:cs typeface="Calibri"/>
              </a:rPr>
              <a:t>a</a:t>
            </a:r>
            <a:r>
              <a:rPr sz="4050" spc="-59" baseline="3034" dirty="0" smtClean="0">
                <a:latin typeface="Calibri"/>
                <a:cs typeface="Calibri"/>
              </a:rPr>
              <a:t>r</a:t>
            </a:r>
            <a:r>
              <a:rPr sz="4050" spc="0" baseline="3034" dirty="0" smtClean="0">
                <a:latin typeface="Calibri"/>
                <a:cs typeface="Calibri"/>
              </a:rPr>
              <a:t>se</a:t>
            </a:r>
            <a:r>
              <a:rPr sz="4050" spc="-9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las</a:t>
            </a:r>
            <a:r>
              <a:rPr sz="4050" spc="-19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actu</a:t>
            </a:r>
            <a:r>
              <a:rPr sz="4050" spc="-9" baseline="3034" dirty="0" smtClean="0">
                <a:latin typeface="Calibri"/>
                <a:cs typeface="Calibri"/>
              </a:rPr>
              <a:t>a</a:t>
            </a:r>
            <a:r>
              <a:rPr sz="4050" spc="0" baseline="3034" dirty="0" smtClean="0">
                <a:latin typeface="Calibri"/>
                <a:cs typeface="Calibri"/>
              </a:rPr>
              <a:t>ci</a:t>
            </a:r>
            <a:r>
              <a:rPr sz="4050" spc="9" baseline="3034" dirty="0" smtClean="0">
                <a:latin typeface="Calibri"/>
                <a:cs typeface="Calibri"/>
              </a:rPr>
              <a:t>o</a:t>
            </a:r>
            <a:r>
              <a:rPr sz="4050" spc="-9" baseline="3034" dirty="0" smtClean="0">
                <a:latin typeface="Calibri"/>
                <a:cs typeface="Calibri"/>
              </a:rPr>
              <a:t>n</a:t>
            </a:r>
            <a:r>
              <a:rPr sz="4050" spc="0" baseline="3034" dirty="0" smtClean="0">
                <a:latin typeface="Calibri"/>
                <a:cs typeface="Calibri"/>
              </a:rPr>
              <a:t>es</a:t>
            </a:r>
            <a:r>
              <a:rPr sz="4050" spc="-9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se</a:t>
            </a:r>
            <a:r>
              <a:rPr sz="4050" spc="-25" baseline="3034" dirty="0" smtClean="0">
                <a:latin typeface="Calibri"/>
                <a:cs typeface="Calibri"/>
              </a:rPr>
              <a:t> </a:t>
            </a:r>
            <a:r>
              <a:rPr sz="4050" spc="-34" baseline="3034" dirty="0" err="1" smtClean="0">
                <a:latin typeface="Calibri"/>
                <a:cs typeface="Calibri"/>
              </a:rPr>
              <a:t>r</a:t>
            </a:r>
            <a:r>
              <a:rPr sz="4050" spc="0" baseline="3034" dirty="0" err="1" smtClean="0">
                <a:latin typeface="Calibri"/>
                <a:cs typeface="Calibri"/>
              </a:rPr>
              <a:t>e</a:t>
            </a:r>
            <a:r>
              <a:rPr sz="4050" spc="-14" baseline="3034" dirty="0" err="1" smtClean="0">
                <a:latin typeface="Calibri"/>
                <a:cs typeface="Calibri"/>
              </a:rPr>
              <a:t>d</a:t>
            </a:r>
            <a:r>
              <a:rPr sz="4050" spc="-9" baseline="3034" dirty="0" err="1" smtClean="0">
                <a:latin typeface="Calibri"/>
                <a:cs typeface="Calibri"/>
              </a:rPr>
              <a:t>u</a:t>
            </a:r>
            <a:r>
              <a:rPr sz="4050" spc="0" baseline="3034" dirty="0" err="1" smtClean="0">
                <a:latin typeface="Calibri"/>
                <a:cs typeface="Calibri"/>
              </a:rPr>
              <a:t>cen</a:t>
            </a:r>
            <a:r>
              <a:rPr lang="es-EC" sz="4050" spc="0" baseline="3034" dirty="0" smtClean="0">
                <a:latin typeface="Calibri"/>
                <a:cs typeface="Calibri"/>
              </a:rPr>
              <a:t> las notificaciones,</a:t>
            </a:r>
            <a:r>
              <a:rPr lang="es-EC" sz="4050" spc="0" dirty="0" smtClean="0">
                <a:latin typeface="Calibri"/>
                <a:cs typeface="Calibri"/>
              </a:rPr>
              <a:t> </a:t>
            </a:r>
            <a:r>
              <a:rPr lang="es-EC" sz="4050" baseline="3034" dirty="0">
                <a:latin typeface="Calibri"/>
                <a:cs typeface="Calibri"/>
              </a:rPr>
              <a:t>citaciones y otras diligencias </a:t>
            </a:r>
            <a:endParaRPr sz="4050" baseline="3034" dirty="0">
              <a:latin typeface="Calibri"/>
              <a:cs typeface="Calibri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2279994" y="274638"/>
            <a:ext cx="5699125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FORTALEZAS DEL PROCESO ORAL</a:t>
            </a:r>
            <a:endParaRPr lang="es-EC" sz="36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659225" y="871182"/>
            <a:ext cx="4912567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6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741" y="1722322"/>
            <a:ext cx="8720170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- </a:t>
            </a:r>
            <a:r>
              <a:rPr sz="3600" spc="-39" baseline="3413" dirty="0" smtClean="0">
                <a:latin typeface="Calibri"/>
                <a:cs typeface="Calibri"/>
              </a:rPr>
              <a:t>P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mi</a:t>
            </a:r>
            <a:r>
              <a:rPr sz="3600" spc="-4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3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la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REL</a:t>
            </a:r>
            <a:r>
              <a:rPr sz="3600" spc="-25" baseline="3413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Ó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3600" spc="14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9" baseline="3413" dirty="0" smtClean="0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3600" spc="-19" baseline="3413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3600" spc="-184" baseline="3413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9" baseline="3413" dirty="0" smtClean="0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EL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JU</a:t>
            </a:r>
            <a:r>
              <a:rPr sz="3600" spc="-19" baseline="3413" dirty="0" smtClean="0">
                <a:solidFill>
                  <a:srgbClr val="E36C09"/>
                </a:solidFill>
                <a:latin typeface="Calibri"/>
                <a:cs typeface="Calibri"/>
              </a:rPr>
              <a:t>Z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GA</a:t>
            </a:r>
            <a:r>
              <a:rPr sz="3600" spc="9" baseline="3413" dirty="0" smtClean="0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3600" spc="-64" baseline="3413" dirty="0" smtClean="0">
                <a:solidFill>
                  <a:srgbClr val="E36C09"/>
                </a:solidFill>
                <a:latin typeface="Calibri"/>
                <a:cs typeface="Calibri"/>
              </a:rPr>
              <a:t>/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3600" spc="512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Y</a:t>
            </a:r>
            <a:r>
              <a:rPr sz="3600" spc="-2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LAS</a:t>
            </a:r>
            <a:r>
              <a:rPr sz="3600" spc="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-159" baseline="3413" dirty="0" smtClean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3600" spc="-29" baseline="3413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3600" spc="-14" baseline="3413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3600" spc="34" baseline="3413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,</a:t>
            </a:r>
            <a:r>
              <a:rPr sz="3600" spc="-3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lo</a:t>
            </a:r>
            <a:r>
              <a:rPr lang="es-EC" sz="3600" spc="0" baseline="3413" dirty="0" smtClean="0">
                <a:latin typeface="Calibri"/>
                <a:cs typeface="Calibri"/>
              </a:rPr>
              <a:t> </a:t>
            </a:r>
            <a:r>
              <a:rPr lang="es-EC" sz="3600" spc="4" baseline="1137" dirty="0" smtClean="0">
                <a:latin typeface="Calibri"/>
                <a:cs typeface="Calibri"/>
              </a:rPr>
              <a:t>qu</a:t>
            </a:r>
            <a:r>
              <a:rPr lang="es-EC" sz="3600" spc="0" baseline="1137" dirty="0" smtClean="0">
                <a:latin typeface="Calibri"/>
                <a:cs typeface="Calibri"/>
              </a:rPr>
              <a:t>e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-2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14" baseline="1137" dirty="0" smtClean="0">
                <a:latin typeface="Calibri"/>
                <a:cs typeface="Calibri"/>
              </a:rPr>
              <a:t>n</a:t>
            </a:r>
            <a:r>
              <a:rPr sz="3600" spc="4" baseline="1137" dirty="0" smtClean="0">
                <a:latin typeface="Calibri"/>
                <a:cs typeface="Calibri"/>
              </a:rPr>
              <a:t>du</a:t>
            </a:r>
            <a:r>
              <a:rPr sz="3600" spc="-4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3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4" baseline="1137" dirty="0" smtClean="0">
                <a:latin typeface="Calibri"/>
                <a:cs typeface="Calibri"/>
              </a:rPr>
              <a:t>p</a:t>
            </a:r>
            <a:r>
              <a:rPr sz="3600" spc="-4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14" baseline="1137" dirty="0" smtClean="0">
                <a:latin typeface="Calibri"/>
                <a:cs typeface="Calibri"/>
              </a:rPr>
              <a:t>f</a:t>
            </a:r>
            <a:r>
              <a:rPr sz="3600" spc="4" baseline="1137" dirty="0" smtClean="0">
                <a:latin typeface="Calibri"/>
                <a:cs typeface="Calibri"/>
              </a:rPr>
              <a:t>und</a:t>
            </a:r>
            <a:r>
              <a:rPr sz="3600" spc="0" baseline="1137" dirty="0" smtClean="0">
                <a:latin typeface="Calibri"/>
                <a:cs typeface="Calibri"/>
              </a:rPr>
              <a:t>i</a:t>
            </a:r>
            <a:r>
              <a:rPr sz="3600" spc="-34" baseline="1137" dirty="0" smtClean="0">
                <a:latin typeface="Calibri"/>
                <a:cs typeface="Calibri"/>
              </a:rPr>
              <a:t>z</a:t>
            </a:r>
            <a:r>
              <a:rPr sz="3600" spc="0" baseline="1137" dirty="0" smtClean="0">
                <a:latin typeface="Calibri"/>
                <a:cs typeface="Calibri"/>
              </a:rPr>
              <a:t>ar</a:t>
            </a:r>
            <a:r>
              <a:rPr sz="3600" spc="-5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en </a:t>
            </a:r>
            <a:r>
              <a:rPr sz="3600" spc="-4" baseline="1137" dirty="0" smtClean="0">
                <a:latin typeface="Calibri"/>
                <a:cs typeface="Calibri"/>
              </a:rPr>
              <a:t>c</a:t>
            </a:r>
            <a:r>
              <a:rPr sz="3600" spc="4" baseline="1137" dirty="0" smtClean="0">
                <a:latin typeface="Calibri"/>
                <a:cs typeface="Calibri"/>
              </a:rPr>
              <a:t>u</a:t>
            </a:r>
            <a:r>
              <a:rPr sz="3600" spc="0" baseline="1137" dirty="0" smtClean="0">
                <a:latin typeface="Calibri"/>
                <a:cs typeface="Calibri"/>
              </a:rPr>
              <a:t>al</a:t>
            </a:r>
            <a:r>
              <a:rPr sz="3600" spc="9" baseline="1137" dirty="0" smtClean="0">
                <a:latin typeface="Calibri"/>
                <a:cs typeface="Calibri"/>
              </a:rPr>
              <a:t>q</a:t>
            </a:r>
            <a:r>
              <a:rPr sz="3600" spc="4" baseline="1137" dirty="0" smtClean="0">
                <a:latin typeface="Calibri"/>
                <a:cs typeface="Calibri"/>
              </a:rPr>
              <a:t>u</a:t>
            </a:r>
            <a:r>
              <a:rPr sz="3600" spc="0" baseline="1137" dirty="0" smtClean="0">
                <a:latin typeface="Calibri"/>
                <a:cs typeface="Calibri"/>
              </a:rPr>
              <a:t>ier</a:t>
            </a:r>
            <a:r>
              <a:rPr sz="3600" spc="-2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as</a:t>
            </a:r>
            <a:r>
              <a:rPr sz="3600" spc="4" baseline="1137" dirty="0" smtClean="0">
                <a:latin typeface="Calibri"/>
                <a:cs typeface="Calibri"/>
              </a:rPr>
              <a:t>p</a:t>
            </a:r>
            <a:r>
              <a:rPr sz="3600" spc="0" baseline="1137" dirty="0" smtClean="0">
                <a:latin typeface="Calibri"/>
                <a:cs typeface="Calibri"/>
              </a:rPr>
              <a:t>ec</a:t>
            </a:r>
            <a:r>
              <a:rPr sz="3600" spc="-14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4" baseline="1137" dirty="0" smtClean="0">
                <a:latin typeface="Calibri"/>
                <a:cs typeface="Calibri"/>
              </a:rPr>
              <a:t>qu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3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s</a:t>
            </a:r>
            <a:r>
              <a:rPr sz="3600" spc="4" baseline="1137" dirty="0" smtClean="0">
                <a:latin typeface="Calibri"/>
                <a:cs typeface="Calibri"/>
              </a:rPr>
              <a:t>u</a:t>
            </a:r>
            <a:r>
              <a:rPr sz="3600" spc="0" baseline="1137" dirty="0" smtClean="0">
                <a:latin typeface="Calibri"/>
                <a:cs typeface="Calibri"/>
              </a:rPr>
              <a:t>s</a:t>
            </a:r>
            <a:r>
              <a:rPr sz="3600" spc="-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i</a:t>
            </a:r>
            <a:r>
              <a:rPr sz="3600" spc="-14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4" baseline="1137" dirty="0" smtClean="0">
                <a:latin typeface="Calibri"/>
                <a:cs typeface="Calibri"/>
              </a:rPr>
              <a:t>dud</a:t>
            </a:r>
            <a:r>
              <a:rPr sz="3600" spc="0" baseline="1137" dirty="0" smtClean="0">
                <a:latin typeface="Calibri"/>
                <a:cs typeface="Calibri"/>
              </a:rPr>
              <a:t>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32" y="2658389"/>
            <a:ext cx="8880956" cy="737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-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El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JUEZ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SE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-34" baseline="3413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ON</a:t>
            </a:r>
            <a:r>
              <a:rPr sz="3600" spc="4" baseline="3413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IE</a:t>
            </a:r>
            <a:r>
              <a:rPr sz="3600" spc="-34" baseline="3413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TE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EN EL</a:t>
            </a:r>
            <a:r>
              <a:rPr sz="3600" spc="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4" baseline="3413" dirty="0" smtClean="0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3600" spc="-14" baseline="3413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3600" spc="-19" baseline="3413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3600" spc="-64" baseline="3413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OR</a:t>
            </a:r>
            <a:r>
              <a:rPr sz="3600" spc="-4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4" baseline="3413" dirty="0" smtClean="0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EL</a:t>
            </a:r>
            <a:r>
              <a:rPr sz="3600" spc="-14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3600" spc="-25" baseline="3413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3600" spc="-14" baseline="3413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3600" spc="-19" baseline="3413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3600" spc="-4" baseline="3413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.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lang="es-EC" sz="3600" spc="-39" baseline="3413" dirty="0" smtClean="0">
                <a:latin typeface="Calibri"/>
                <a:cs typeface="Calibri"/>
              </a:rPr>
              <a:t>P</a:t>
            </a:r>
            <a:r>
              <a:rPr lang="es-EC" sz="3600" spc="0" baseline="3413" dirty="0" smtClean="0">
                <a:latin typeface="Calibri"/>
                <a:cs typeface="Calibri"/>
              </a:rPr>
              <a:t>a</a:t>
            </a:r>
            <a:r>
              <a:rPr lang="es-EC" sz="3600" spc="4" baseline="3413" dirty="0" smtClean="0">
                <a:latin typeface="Calibri"/>
                <a:cs typeface="Calibri"/>
              </a:rPr>
              <a:t>r</a:t>
            </a:r>
            <a:r>
              <a:rPr lang="es-EC" sz="3600" spc="9" baseline="3413" dirty="0" smtClean="0">
                <a:latin typeface="Calibri"/>
                <a:cs typeface="Calibri"/>
              </a:rPr>
              <a:t>t</a:t>
            </a:r>
            <a:r>
              <a:rPr lang="es-EC" sz="3600" spc="0" baseline="3413" dirty="0" smtClean="0">
                <a:latin typeface="Calibri"/>
                <a:cs typeface="Calibri"/>
              </a:rPr>
              <a:t>ici</a:t>
            </a:r>
            <a:r>
              <a:rPr lang="es-EC" sz="3600" spc="9" baseline="3413" dirty="0" smtClean="0">
                <a:latin typeface="Calibri"/>
                <a:cs typeface="Calibri"/>
              </a:rPr>
              <a:t>p</a:t>
            </a:r>
            <a:r>
              <a:rPr lang="es-EC" sz="3600" spc="0" baseline="3413" dirty="0" smtClean="0">
                <a:latin typeface="Calibri"/>
                <a:cs typeface="Calibri"/>
              </a:rPr>
              <a:t>aci</a:t>
            </a:r>
            <a:r>
              <a:rPr lang="es-EC" sz="3600" spc="4" baseline="3413" dirty="0" smtClean="0">
                <a:latin typeface="Calibri"/>
                <a:cs typeface="Calibri"/>
              </a:rPr>
              <a:t>ó</a:t>
            </a:r>
            <a:r>
              <a:rPr lang="es-EC" sz="3600" spc="0" baseline="3413" dirty="0" smtClean="0">
                <a:latin typeface="Calibri"/>
                <a:cs typeface="Calibri"/>
              </a:rPr>
              <a:t>n </a:t>
            </a:r>
            <a:r>
              <a:rPr lang="es-EC" sz="3600" spc="0" baseline="1137" dirty="0" smtClean="0">
                <a:latin typeface="Calibri"/>
                <a:cs typeface="Calibri"/>
              </a:rPr>
              <a:t>más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ac</a:t>
            </a:r>
            <a:r>
              <a:rPr sz="3600" spc="4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i</a:t>
            </a:r>
            <a:r>
              <a:rPr sz="3600" spc="-25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a;</a:t>
            </a:r>
            <a:r>
              <a:rPr sz="3600" spc="-3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me</a:t>
            </a:r>
            <a:r>
              <a:rPr sz="3600" spc="9" baseline="1137" dirty="0" smtClean="0">
                <a:latin typeface="Calibri"/>
                <a:cs typeface="Calibri"/>
              </a:rPr>
              <a:t>j</a:t>
            </a:r>
            <a:r>
              <a:rPr sz="3600" spc="0" baseline="1137" dirty="0" smtClean="0">
                <a:latin typeface="Calibri"/>
                <a:cs typeface="Calibri"/>
              </a:rPr>
              <a:t>or</a:t>
            </a:r>
            <a:r>
              <a:rPr sz="3600" spc="-4" baseline="1137" dirty="0" smtClean="0">
                <a:latin typeface="Calibri"/>
                <a:cs typeface="Calibri"/>
              </a:rPr>
              <a:t> </a:t>
            </a:r>
            <a:r>
              <a:rPr sz="3600" spc="-2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ali</a:t>
            </a:r>
            <a:r>
              <a:rPr sz="3600" spc="14" baseline="1137" dirty="0" smtClean="0">
                <a:latin typeface="Calibri"/>
                <a:cs typeface="Calibri"/>
              </a:rPr>
              <a:t>d</a:t>
            </a:r>
            <a:r>
              <a:rPr sz="3600" spc="0" baseline="1137" dirty="0" smtClean="0">
                <a:latin typeface="Calibri"/>
                <a:cs typeface="Calibri"/>
              </a:rPr>
              <a:t>ad</a:t>
            </a:r>
            <a:r>
              <a:rPr sz="3600" spc="-24" baseline="1137" dirty="0" smtClean="0">
                <a:latin typeface="Calibri"/>
                <a:cs typeface="Calibri"/>
              </a:rPr>
              <a:t> </a:t>
            </a:r>
            <a:r>
              <a:rPr sz="3600" spc="9" baseline="1137" dirty="0" smtClean="0">
                <a:latin typeface="Calibri"/>
                <a:cs typeface="Calibri"/>
              </a:rPr>
              <a:t>d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la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</a:t>
            </a:r>
            <a:r>
              <a:rPr sz="3600" spc="-9" baseline="1137" dirty="0" smtClean="0">
                <a:latin typeface="Calibri"/>
                <a:cs typeface="Calibri"/>
              </a:rPr>
              <a:t>n</a:t>
            </a:r>
            <a:r>
              <a:rPr sz="3600" spc="-34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mación</a:t>
            </a:r>
            <a:r>
              <a:rPr sz="3600" spc="-50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es</a:t>
            </a:r>
            <a:r>
              <a:rPr sz="3600" spc="9" baseline="1137" dirty="0" smtClean="0">
                <a:latin typeface="Calibri"/>
                <a:cs typeface="Calibri"/>
              </a:rPr>
              <a:t>p</a:t>
            </a:r>
            <a:r>
              <a:rPr sz="3600" spc="0" baseline="1137" dirty="0" smtClean="0">
                <a:latin typeface="Calibri"/>
                <a:cs typeface="Calibri"/>
              </a:rPr>
              <a:t>ec</a:t>
            </a:r>
            <a:r>
              <a:rPr sz="3600" spc="-14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29" baseline="1137" dirty="0" smtClean="0">
                <a:latin typeface="Calibri"/>
                <a:cs typeface="Calibri"/>
              </a:rPr>
              <a:t> </a:t>
            </a:r>
            <a:r>
              <a:rPr sz="3600" spc="9" baseline="1137" dirty="0" smtClean="0">
                <a:latin typeface="Calibri"/>
                <a:cs typeface="Calibri"/>
              </a:rPr>
              <a:t>d</a:t>
            </a:r>
            <a:r>
              <a:rPr sz="3600" spc="0" baseline="1137" dirty="0" smtClean="0">
                <a:latin typeface="Calibri"/>
                <a:cs typeface="Calibri"/>
              </a:rPr>
              <a:t>el</a:t>
            </a:r>
            <a:r>
              <a:rPr sz="3600" spc="-4" baseline="1137" dirty="0" smtClean="0">
                <a:latin typeface="Calibri"/>
                <a:cs typeface="Calibri"/>
              </a:rPr>
              <a:t> </a:t>
            </a:r>
            <a:r>
              <a:rPr lang="es-EC" sz="3600" spc="0" baseline="1137" dirty="0" smtClean="0">
                <a:latin typeface="Calibri"/>
                <a:cs typeface="Calibri"/>
              </a:rPr>
              <a:t>o</a:t>
            </a:r>
            <a:r>
              <a:rPr lang="es-EC" sz="3600" spc="14" baseline="1137" dirty="0" smtClean="0">
                <a:latin typeface="Calibri"/>
                <a:cs typeface="Calibri"/>
              </a:rPr>
              <a:t>b</a:t>
            </a:r>
            <a:r>
              <a:rPr lang="es-EC" sz="3600" spc="0" baseline="1137" dirty="0" smtClean="0">
                <a:latin typeface="Calibri"/>
                <a:cs typeface="Calibri"/>
              </a:rPr>
              <a:t>j</a:t>
            </a:r>
            <a:r>
              <a:rPr lang="es-EC" sz="3600" spc="-14" baseline="1137" dirty="0" smtClean="0">
                <a:latin typeface="Calibri"/>
                <a:cs typeface="Calibri"/>
              </a:rPr>
              <a:t>e</a:t>
            </a:r>
            <a:r>
              <a:rPr lang="es-EC" sz="3600" spc="-9" baseline="1137" dirty="0" smtClean="0">
                <a:latin typeface="Calibri"/>
                <a:cs typeface="Calibri"/>
              </a:rPr>
              <a:t>t</a:t>
            </a:r>
            <a:r>
              <a:rPr lang="es-EC" sz="3600" spc="0" baseline="1137" dirty="0" smtClean="0">
                <a:latin typeface="Calibri"/>
                <a:cs typeface="Calibri"/>
              </a:rPr>
              <a:t>o</a:t>
            </a:r>
            <a:r>
              <a:rPr sz="3600" spc="-29" baseline="1137" dirty="0" smtClean="0">
                <a:latin typeface="Calibri"/>
                <a:cs typeface="Calibri"/>
              </a:rPr>
              <a:t> </a:t>
            </a:r>
            <a:r>
              <a:rPr sz="3600" spc="9" baseline="1137" dirty="0" smtClean="0">
                <a:latin typeface="Calibri"/>
                <a:cs typeface="Calibri"/>
              </a:rPr>
              <a:t>d</a:t>
            </a:r>
            <a:r>
              <a:rPr sz="3600" spc="0" baseline="1137" dirty="0" smtClean="0">
                <a:latin typeface="Calibri"/>
                <a:cs typeface="Calibri"/>
              </a:rPr>
              <a:t>el</a:t>
            </a:r>
            <a:r>
              <a:rPr lang="es-EC" sz="3600" spc="0" baseline="1137" dirty="0" smtClean="0">
                <a:latin typeface="Calibri"/>
                <a:cs typeface="Calibri"/>
              </a:rPr>
              <a:t> </a:t>
            </a:r>
            <a:r>
              <a:rPr sz="3600" spc="9" baseline="1137" dirty="0" err="1" smtClean="0">
                <a:latin typeface="Calibri"/>
                <a:cs typeface="Calibri"/>
              </a:rPr>
              <a:t>p</a:t>
            </a:r>
            <a:r>
              <a:rPr sz="3600" spc="-44" baseline="1137" dirty="0" err="1" smtClean="0">
                <a:latin typeface="Calibri"/>
                <a:cs typeface="Calibri"/>
              </a:rPr>
              <a:t>r</a:t>
            </a:r>
            <a:r>
              <a:rPr sz="3600" spc="0" baseline="1137" dirty="0" err="1" smtClean="0">
                <a:latin typeface="Calibri"/>
                <a:cs typeface="Calibri"/>
              </a:rPr>
              <a:t>oces</a:t>
            </a:r>
            <a:r>
              <a:rPr sz="3600" spc="4" baseline="1137" dirty="0" err="1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1" y="4122547"/>
            <a:ext cx="8540228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- Se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SUPR</a:t>
            </a:r>
            <a:r>
              <a:rPr sz="3600" spc="-4" baseline="3413" dirty="0" smtClean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3600" spc="9" baseline="3413" dirty="0" smtClean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EN</a:t>
            </a:r>
            <a:r>
              <a:rPr sz="3600" spc="-24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INCID</a:t>
            </a:r>
            <a:r>
              <a:rPr sz="3600" spc="4" baseline="3413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3600" spc="9" baseline="3413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3600" spc="-14" baseline="3413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3600" spc="-34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Y</a:t>
            </a:r>
            <a:r>
              <a:rPr sz="3600" spc="14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-50" baseline="3413" dirty="0" smtClean="0">
                <a:solidFill>
                  <a:srgbClr val="E36C09"/>
                </a:solidFill>
                <a:latin typeface="Calibri"/>
                <a:cs typeface="Calibri"/>
              </a:rPr>
              <a:t>L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OS</a:t>
            </a:r>
            <a:r>
              <a:rPr sz="3600" spc="-1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Q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3600" spc="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SE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3600" spc="-25" baseline="3413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OPO</a:t>
            </a:r>
            <a:r>
              <a:rPr sz="3600" spc="4" baseline="3413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EN</a:t>
            </a:r>
            <a:r>
              <a:rPr sz="3600" spc="-25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SE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3600" spc="-25" baseline="3413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SUE</a:t>
            </a:r>
            <a:r>
              <a:rPr sz="3600" spc="-164" baseline="3413" dirty="0" smtClean="0">
                <a:solidFill>
                  <a:srgbClr val="E36C09"/>
                </a:solidFill>
                <a:latin typeface="Calibri"/>
                <a:cs typeface="Calibri"/>
              </a:rPr>
              <a:t>L</a:t>
            </a:r>
            <a:r>
              <a:rPr sz="3600" spc="4" baseline="3413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EN</a:t>
            </a:r>
            <a:r>
              <a:rPr lang="es-EC"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en la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misma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9" baseline="1137" dirty="0" smtClean="0">
                <a:latin typeface="Calibri"/>
                <a:cs typeface="Calibri"/>
              </a:rPr>
              <a:t>u</a:t>
            </a:r>
            <a:r>
              <a:rPr sz="3600" spc="4" baseline="1137" dirty="0" smtClean="0">
                <a:latin typeface="Calibri"/>
                <a:cs typeface="Calibri"/>
              </a:rPr>
              <a:t>d</a:t>
            </a:r>
            <a:r>
              <a:rPr sz="3600" spc="0" baseline="1137" dirty="0" smtClean="0">
                <a:latin typeface="Calibri"/>
                <a:cs typeface="Calibri"/>
              </a:rPr>
              <a:t>ie</a:t>
            </a:r>
            <a:r>
              <a:rPr sz="3600" spc="14" baseline="1137" dirty="0" smtClean="0">
                <a:latin typeface="Calibri"/>
                <a:cs typeface="Calibri"/>
              </a:rPr>
              <a:t>n</a:t>
            </a:r>
            <a:r>
              <a:rPr sz="3600" spc="-4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ia.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1" y="5219852"/>
            <a:ext cx="8720170" cy="696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-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Se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-50" baseline="3413" dirty="0" smtClean="0">
                <a:solidFill>
                  <a:srgbClr val="E36C09"/>
                </a:solidFill>
                <a:latin typeface="Calibri"/>
                <a:cs typeface="Calibri"/>
              </a:rPr>
              <a:t>L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GR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AN </a:t>
            </a:r>
            <a:r>
              <a:rPr sz="3600" spc="4" baseline="3413" dirty="0" smtClean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3600" spc="-14" baseline="3413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H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O </a:t>
            </a:r>
            <a:r>
              <a:rPr sz="3600" spc="9" baseline="3413" dirty="0" smtClean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ÁS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-25" baseline="3413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UE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3600" spc="4" baseline="3413" dirty="0" smtClean="0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OS</a:t>
            </a:r>
            <a:r>
              <a:rPr sz="3600" spc="-1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Y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TRAN</a:t>
            </a:r>
            <a:r>
              <a:rPr sz="3600" spc="-14" baseline="3413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3600" spc="-25" baseline="3413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CC</a:t>
            </a:r>
            <a:r>
              <a:rPr sz="3600" spc="0" baseline="3413" dirty="0" smtClean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3600" spc="-9" baseline="3413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3600" spc="4" baseline="3413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3600" spc="-19" baseline="3413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3600" spc="34" baseline="3413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,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lang="es-EC" sz="3600" spc="-34" baseline="3413" dirty="0" smtClean="0">
                <a:latin typeface="Calibri"/>
                <a:cs typeface="Calibri"/>
              </a:rPr>
              <a:t>f</a:t>
            </a:r>
            <a:r>
              <a:rPr lang="es-EC" sz="3600" spc="0" baseline="3413" dirty="0" smtClean="0">
                <a:latin typeface="Calibri"/>
                <a:cs typeface="Calibri"/>
              </a:rPr>
              <a:t>o</a:t>
            </a:r>
            <a:r>
              <a:rPr lang="es-EC" sz="3600" spc="4" baseline="3413" dirty="0" smtClean="0">
                <a:latin typeface="Calibri"/>
                <a:cs typeface="Calibri"/>
              </a:rPr>
              <a:t>r</a:t>
            </a:r>
            <a:r>
              <a:rPr lang="es-EC" sz="3600" spc="-9" baseline="3413" dirty="0" smtClean="0">
                <a:latin typeface="Calibri"/>
                <a:cs typeface="Calibri"/>
              </a:rPr>
              <a:t>t</a:t>
            </a:r>
            <a:r>
              <a:rPr lang="es-EC" sz="3600" spc="0" baseline="3413" dirty="0" smtClean="0">
                <a:latin typeface="Calibri"/>
                <a:cs typeface="Calibri"/>
              </a:rPr>
              <a:t>alece</a:t>
            </a:r>
            <a:r>
              <a:rPr sz="3600" spc="-3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el</a:t>
            </a:r>
            <a:r>
              <a:rPr lang="es-EC" sz="3600" spc="0" baseline="3413" dirty="0" smtClean="0">
                <a:latin typeface="Calibri"/>
                <a:cs typeface="Calibri"/>
              </a:rPr>
              <a:t> </a:t>
            </a:r>
            <a:r>
              <a:rPr lang="es-EC" sz="3600" spc="9" baseline="1137" dirty="0" smtClean="0">
                <a:latin typeface="Calibri"/>
                <a:cs typeface="Calibri"/>
              </a:rPr>
              <a:t>d</a:t>
            </a:r>
            <a:r>
              <a:rPr lang="es-EC" sz="3600" spc="0" baseline="1137" dirty="0" smtClean="0">
                <a:latin typeface="Calibri"/>
                <a:cs typeface="Calibri"/>
              </a:rPr>
              <a:t>iál</a:t>
            </a:r>
            <a:r>
              <a:rPr lang="es-EC" sz="3600" spc="9" baseline="1137" dirty="0" smtClean="0">
                <a:latin typeface="Calibri"/>
                <a:cs typeface="Calibri"/>
              </a:rPr>
              <a:t>o</a:t>
            </a:r>
            <a:r>
              <a:rPr lang="es-EC" sz="3600" spc="-25" baseline="1137" dirty="0" smtClean="0">
                <a:latin typeface="Calibri"/>
                <a:cs typeface="Calibri"/>
              </a:rPr>
              <a:t>g</a:t>
            </a:r>
            <a:r>
              <a:rPr lang="es-EC" sz="3600" spc="0" baseline="1137" dirty="0" smtClean="0">
                <a:latin typeface="Calibri"/>
                <a:cs typeface="Calibri"/>
              </a:rPr>
              <a:t>o</a:t>
            </a:r>
            <a:r>
              <a:rPr sz="3600" spc="51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la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9" baseline="1137" dirty="0" smtClean="0">
                <a:latin typeface="Calibri"/>
                <a:cs typeface="Calibri"/>
              </a:rPr>
              <a:t>p</a:t>
            </a:r>
            <a:r>
              <a:rPr sz="3600" spc="0" baseline="1137" dirty="0" smtClean="0">
                <a:latin typeface="Calibri"/>
                <a:cs typeface="Calibri"/>
              </a:rPr>
              <a:t>osi</a:t>
            </a:r>
            <a:r>
              <a:rPr sz="3600" spc="14" baseline="1137" dirty="0" smtClean="0">
                <a:latin typeface="Calibri"/>
                <a:cs typeface="Calibri"/>
              </a:rPr>
              <a:t>b</a:t>
            </a:r>
            <a:r>
              <a:rPr sz="3600" spc="0" baseline="1137" dirty="0" smtClean="0">
                <a:latin typeface="Calibri"/>
                <a:cs typeface="Calibri"/>
              </a:rPr>
              <a:t>ili</a:t>
            </a:r>
            <a:r>
              <a:rPr sz="3600" spc="9" baseline="1137" dirty="0" smtClean="0">
                <a:latin typeface="Calibri"/>
                <a:cs typeface="Calibri"/>
              </a:rPr>
              <a:t>d</a:t>
            </a:r>
            <a:r>
              <a:rPr sz="3600" spc="0" baseline="1137" dirty="0" smtClean="0">
                <a:latin typeface="Calibri"/>
                <a:cs typeface="Calibri"/>
              </a:rPr>
              <a:t>ad</a:t>
            </a:r>
            <a:r>
              <a:rPr sz="3600" spc="-24" baseline="1137" dirty="0" smtClean="0">
                <a:latin typeface="Calibri"/>
                <a:cs typeface="Calibri"/>
              </a:rPr>
              <a:t> </a:t>
            </a:r>
            <a:r>
              <a:rPr sz="3600" spc="9" baseline="1137" dirty="0" smtClean="0">
                <a:latin typeface="Calibri"/>
                <a:cs typeface="Calibri"/>
              </a:rPr>
              <a:t>d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14" baseline="1137" dirty="0" smtClean="0">
                <a:latin typeface="Calibri"/>
                <a:cs typeface="Calibri"/>
              </a:rPr>
              <a:t>n</a:t>
            </a:r>
            <a:r>
              <a:rPr sz="3600" spc="-2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ont</a:t>
            </a:r>
            <a:r>
              <a:rPr sz="3600" spc="-3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ar</a:t>
            </a:r>
            <a:r>
              <a:rPr sz="3600" spc="-5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acu</a:t>
            </a:r>
            <a:r>
              <a:rPr sz="3600" spc="9" baseline="1137" dirty="0" smtClean="0">
                <a:latin typeface="Calibri"/>
                <a:cs typeface="Calibri"/>
              </a:rPr>
              <a:t>e</a:t>
            </a:r>
            <a:r>
              <a:rPr sz="3600" spc="-19" baseline="1137" dirty="0" smtClean="0">
                <a:latin typeface="Calibri"/>
                <a:cs typeface="Calibri"/>
              </a:rPr>
              <a:t>r</a:t>
            </a:r>
            <a:r>
              <a:rPr sz="3600" spc="9" baseline="1137" dirty="0" smtClean="0">
                <a:latin typeface="Calibri"/>
                <a:cs typeface="Calibri"/>
              </a:rPr>
              <a:t>d</a:t>
            </a:r>
            <a:r>
              <a:rPr sz="3600" spc="0" baseline="1137" dirty="0" smtClean="0">
                <a:latin typeface="Calibri"/>
                <a:cs typeface="Calibri"/>
              </a:rPr>
              <a:t>os.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440895" y="267089"/>
            <a:ext cx="5699125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FORTALEZAS DEL PROCESO ORAL</a:t>
            </a:r>
            <a:endParaRPr lang="es-EC" sz="36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869163" y="958106"/>
            <a:ext cx="484258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3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183627" y="242602"/>
            <a:ext cx="3135087" cy="410545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 b="1" i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	</a:t>
            </a:r>
            <a:r>
              <a:rPr lang="es-EC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UNIDAD I </a:t>
            </a:r>
          </a:p>
        </p:txBody>
      </p:sp>
      <p:sp>
        <p:nvSpPr>
          <p:cNvPr id="23558" name="2 Rectángulo"/>
          <p:cNvSpPr>
            <a:spLocks noChangeArrowheads="1"/>
          </p:cNvSpPr>
          <p:nvPr/>
        </p:nvSpPr>
        <p:spPr bwMode="auto">
          <a:xfrm>
            <a:off x="489857" y="2558722"/>
            <a:ext cx="8351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4400" b="1" dirty="0">
                <a:solidFill>
                  <a:srgbClr val="1F497D"/>
                </a:solidFill>
              </a:rPr>
              <a:t>1.1. ANTECEDENTES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5556388" y="821094"/>
            <a:ext cx="2631233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79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1810511"/>
            <a:ext cx="9144000" cy="435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42670" y="1389888"/>
            <a:ext cx="9229344" cy="74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3745" y="1444752"/>
            <a:ext cx="4096511" cy="731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0668" y="1415796"/>
            <a:ext cx="9168384" cy="649224"/>
          </a:xfrm>
          <a:custGeom>
            <a:avLst/>
            <a:gdLst/>
            <a:ahLst/>
            <a:cxnLst/>
            <a:rect l="l" t="t" r="r" b="b"/>
            <a:pathLst>
              <a:path w="9168384" h="649224">
                <a:moveTo>
                  <a:pt x="9154667" y="0"/>
                </a:moveTo>
                <a:lnTo>
                  <a:pt x="10668" y="0"/>
                </a:lnTo>
                <a:lnTo>
                  <a:pt x="10668" y="649224"/>
                </a:lnTo>
                <a:lnTo>
                  <a:pt x="9154667" y="649224"/>
                </a:lnTo>
                <a:lnTo>
                  <a:pt x="91546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0668" y="1415796"/>
            <a:ext cx="9168384" cy="649224"/>
          </a:xfrm>
          <a:custGeom>
            <a:avLst/>
            <a:gdLst/>
            <a:ahLst/>
            <a:cxnLst/>
            <a:rect l="l" t="t" r="r" b="b"/>
            <a:pathLst>
              <a:path w="9168384" h="649224">
                <a:moveTo>
                  <a:pt x="9154667" y="0"/>
                </a:moveTo>
                <a:lnTo>
                  <a:pt x="10668" y="0"/>
                </a:lnTo>
              </a:path>
              <a:path w="9168384" h="649224">
                <a:moveTo>
                  <a:pt x="10668" y="649224"/>
                </a:moveTo>
                <a:lnTo>
                  <a:pt x="9154667" y="649224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42670" y="5230370"/>
            <a:ext cx="9229344" cy="9936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297" y="5251704"/>
            <a:ext cx="9025128" cy="1005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4" y="5274564"/>
            <a:ext cx="9144000" cy="862584"/>
          </a:xfrm>
          <a:custGeom>
            <a:avLst/>
            <a:gdLst/>
            <a:ahLst/>
            <a:cxnLst/>
            <a:rect l="l" t="t" r="r" b="b"/>
            <a:pathLst>
              <a:path w="9144000" h="862584">
                <a:moveTo>
                  <a:pt x="9142476" y="0"/>
                </a:moveTo>
                <a:lnTo>
                  <a:pt x="0" y="0"/>
                </a:lnTo>
                <a:lnTo>
                  <a:pt x="0" y="862584"/>
                </a:lnTo>
                <a:lnTo>
                  <a:pt x="9142476" y="862584"/>
                </a:lnTo>
                <a:lnTo>
                  <a:pt x="914247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4" y="5274564"/>
            <a:ext cx="9144000" cy="862584"/>
          </a:xfrm>
          <a:custGeom>
            <a:avLst/>
            <a:gdLst/>
            <a:ahLst/>
            <a:cxnLst/>
            <a:rect l="l" t="t" r="r" b="b"/>
            <a:pathLst>
              <a:path w="9144000" h="862584">
                <a:moveTo>
                  <a:pt x="9142476" y="0"/>
                </a:moveTo>
                <a:lnTo>
                  <a:pt x="0" y="0"/>
                </a:lnTo>
                <a:lnTo>
                  <a:pt x="0" y="862584"/>
                </a:lnTo>
                <a:lnTo>
                  <a:pt x="9142476" y="862584"/>
                </a:lnTo>
              </a:path>
            </a:pathLst>
          </a:custGeom>
          <a:ln w="39624">
            <a:solidFill>
              <a:srgbClr val="1737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7032" y="2316481"/>
            <a:ext cx="1392936" cy="246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2753" y="2382012"/>
            <a:ext cx="1223899" cy="76200"/>
          </a:xfrm>
          <a:custGeom>
            <a:avLst/>
            <a:gdLst/>
            <a:ahLst/>
            <a:cxnLst/>
            <a:rect l="l" t="t" r="r" b="b"/>
            <a:pathLst>
              <a:path w="1223899" h="76200">
                <a:moveTo>
                  <a:pt x="1160399" y="50291"/>
                </a:moveTo>
                <a:lnTo>
                  <a:pt x="1147699" y="50291"/>
                </a:lnTo>
                <a:lnTo>
                  <a:pt x="1147699" y="76200"/>
                </a:lnTo>
                <a:lnTo>
                  <a:pt x="1223899" y="38100"/>
                </a:lnTo>
                <a:lnTo>
                  <a:pt x="1160399" y="50291"/>
                </a:lnTo>
                <a:close/>
              </a:path>
              <a:path w="1223899" h="76200">
                <a:moveTo>
                  <a:pt x="1160526" y="25908"/>
                </a:moveTo>
                <a:lnTo>
                  <a:pt x="1147699" y="0"/>
                </a:lnTo>
                <a:lnTo>
                  <a:pt x="1147699" y="25907"/>
                </a:lnTo>
                <a:lnTo>
                  <a:pt x="1160526" y="25908"/>
                </a:lnTo>
                <a:close/>
              </a:path>
              <a:path w="1223899" h="76200">
                <a:moveTo>
                  <a:pt x="0" y="25908"/>
                </a:moveTo>
                <a:lnTo>
                  <a:pt x="0" y="50291"/>
                </a:lnTo>
                <a:lnTo>
                  <a:pt x="1160399" y="50291"/>
                </a:lnTo>
                <a:lnTo>
                  <a:pt x="1223899" y="38100"/>
                </a:lnTo>
                <a:lnTo>
                  <a:pt x="1147699" y="0"/>
                </a:lnTo>
                <a:lnTo>
                  <a:pt x="1160526" y="25908"/>
                </a:lnTo>
                <a:lnTo>
                  <a:pt x="0" y="259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7032" y="2819402"/>
            <a:ext cx="1392936" cy="246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2753" y="2884932"/>
            <a:ext cx="1223899" cy="76200"/>
          </a:xfrm>
          <a:custGeom>
            <a:avLst/>
            <a:gdLst/>
            <a:ahLst/>
            <a:cxnLst/>
            <a:rect l="l" t="t" r="r" b="b"/>
            <a:pathLst>
              <a:path w="1223899" h="76200">
                <a:moveTo>
                  <a:pt x="1160399" y="50291"/>
                </a:moveTo>
                <a:lnTo>
                  <a:pt x="1147699" y="50291"/>
                </a:lnTo>
                <a:lnTo>
                  <a:pt x="1147699" y="76200"/>
                </a:lnTo>
                <a:lnTo>
                  <a:pt x="1223899" y="38100"/>
                </a:lnTo>
                <a:lnTo>
                  <a:pt x="1160399" y="50291"/>
                </a:lnTo>
                <a:close/>
              </a:path>
              <a:path w="1223899" h="76200">
                <a:moveTo>
                  <a:pt x="1160526" y="25907"/>
                </a:moveTo>
                <a:lnTo>
                  <a:pt x="1147699" y="0"/>
                </a:lnTo>
                <a:lnTo>
                  <a:pt x="1147699" y="25907"/>
                </a:lnTo>
                <a:lnTo>
                  <a:pt x="1160526" y="25907"/>
                </a:lnTo>
                <a:close/>
              </a:path>
              <a:path w="1223899" h="76200">
                <a:moveTo>
                  <a:pt x="0" y="25907"/>
                </a:moveTo>
                <a:lnTo>
                  <a:pt x="0" y="50291"/>
                </a:lnTo>
                <a:lnTo>
                  <a:pt x="1160399" y="50291"/>
                </a:lnTo>
                <a:lnTo>
                  <a:pt x="1223899" y="38100"/>
                </a:lnTo>
                <a:lnTo>
                  <a:pt x="1147699" y="0"/>
                </a:lnTo>
                <a:lnTo>
                  <a:pt x="1160526" y="25907"/>
                </a:lnTo>
                <a:lnTo>
                  <a:pt x="0" y="259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7032" y="3685033"/>
            <a:ext cx="1392936" cy="246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2753" y="3750564"/>
            <a:ext cx="1223899" cy="76200"/>
          </a:xfrm>
          <a:custGeom>
            <a:avLst/>
            <a:gdLst/>
            <a:ahLst/>
            <a:cxnLst/>
            <a:rect l="l" t="t" r="r" b="b"/>
            <a:pathLst>
              <a:path w="1223899" h="76200">
                <a:moveTo>
                  <a:pt x="1160399" y="50292"/>
                </a:moveTo>
                <a:lnTo>
                  <a:pt x="1147699" y="50291"/>
                </a:lnTo>
                <a:lnTo>
                  <a:pt x="1147699" y="76200"/>
                </a:lnTo>
                <a:lnTo>
                  <a:pt x="1223899" y="38100"/>
                </a:lnTo>
                <a:lnTo>
                  <a:pt x="1160399" y="50292"/>
                </a:lnTo>
                <a:close/>
              </a:path>
              <a:path w="1223899" h="76200">
                <a:moveTo>
                  <a:pt x="1160526" y="25908"/>
                </a:moveTo>
                <a:lnTo>
                  <a:pt x="1147699" y="0"/>
                </a:lnTo>
                <a:lnTo>
                  <a:pt x="1147699" y="25907"/>
                </a:lnTo>
                <a:lnTo>
                  <a:pt x="1160526" y="25908"/>
                </a:lnTo>
                <a:close/>
              </a:path>
              <a:path w="1223899" h="76200">
                <a:moveTo>
                  <a:pt x="0" y="25908"/>
                </a:moveTo>
                <a:lnTo>
                  <a:pt x="0" y="50292"/>
                </a:lnTo>
                <a:lnTo>
                  <a:pt x="1160399" y="50292"/>
                </a:lnTo>
                <a:lnTo>
                  <a:pt x="1223899" y="38100"/>
                </a:lnTo>
                <a:lnTo>
                  <a:pt x="1147699" y="0"/>
                </a:lnTo>
                <a:lnTo>
                  <a:pt x="1160526" y="25908"/>
                </a:lnTo>
                <a:lnTo>
                  <a:pt x="0" y="259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7032" y="4187954"/>
            <a:ext cx="1392936" cy="246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2753" y="4253483"/>
            <a:ext cx="1223899" cy="76200"/>
          </a:xfrm>
          <a:custGeom>
            <a:avLst/>
            <a:gdLst/>
            <a:ahLst/>
            <a:cxnLst/>
            <a:rect l="l" t="t" r="r" b="b"/>
            <a:pathLst>
              <a:path w="1223899" h="76200">
                <a:moveTo>
                  <a:pt x="1160399" y="50292"/>
                </a:moveTo>
                <a:lnTo>
                  <a:pt x="1147699" y="50291"/>
                </a:lnTo>
                <a:lnTo>
                  <a:pt x="1147699" y="76200"/>
                </a:lnTo>
                <a:lnTo>
                  <a:pt x="1223899" y="38100"/>
                </a:lnTo>
                <a:lnTo>
                  <a:pt x="1160399" y="50292"/>
                </a:lnTo>
                <a:close/>
              </a:path>
              <a:path w="1223899" h="76200">
                <a:moveTo>
                  <a:pt x="1160526" y="25908"/>
                </a:moveTo>
                <a:lnTo>
                  <a:pt x="1147699" y="0"/>
                </a:lnTo>
                <a:lnTo>
                  <a:pt x="1147699" y="25907"/>
                </a:lnTo>
                <a:lnTo>
                  <a:pt x="1160526" y="25908"/>
                </a:lnTo>
                <a:close/>
              </a:path>
              <a:path w="1223899" h="76200">
                <a:moveTo>
                  <a:pt x="0" y="25908"/>
                </a:moveTo>
                <a:lnTo>
                  <a:pt x="0" y="50292"/>
                </a:lnTo>
                <a:lnTo>
                  <a:pt x="1160399" y="50292"/>
                </a:lnTo>
                <a:lnTo>
                  <a:pt x="1223899" y="38100"/>
                </a:lnTo>
                <a:lnTo>
                  <a:pt x="1147699" y="0"/>
                </a:lnTo>
                <a:lnTo>
                  <a:pt x="1160526" y="25908"/>
                </a:lnTo>
                <a:lnTo>
                  <a:pt x="0" y="259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7032" y="4764026"/>
            <a:ext cx="1392936" cy="246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2753" y="4829556"/>
            <a:ext cx="1223899" cy="76200"/>
          </a:xfrm>
          <a:custGeom>
            <a:avLst/>
            <a:gdLst/>
            <a:ahLst/>
            <a:cxnLst/>
            <a:rect l="l" t="t" r="r" b="b"/>
            <a:pathLst>
              <a:path w="1223899" h="76200">
                <a:moveTo>
                  <a:pt x="1160399" y="50292"/>
                </a:moveTo>
                <a:lnTo>
                  <a:pt x="1147699" y="50291"/>
                </a:lnTo>
                <a:lnTo>
                  <a:pt x="1147699" y="76200"/>
                </a:lnTo>
                <a:lnTo>
                  <a:pt x="1223899" y="38100"/>
                </a:lnTo>
                <a:lnTo>
                  <a:pt x="1160399" y="50292"/>
                </a:lnTo>
                <a:close/>
              </a:path>
              <a:path w="1223899" h="76200">
                <a:moveTo>
                  <a:pt x="1160526" y="25908"/>
                </a:moveTo>
                <a:lnTo>
                  <a:pt x="1147699" y="0"/>
                </a:lnTo>
                <a:lnTo>
                  <a:pt x="1147699" y="25907"/>
                </a:lnTo>
                <a:lnTo>
                  <a:pt x="1160526" y="25908"/>
                </a:lnTo>
                <a:close/>
              </a:path>
              <a:path w="1223899" h="76200">
                <a:moveTo>
                  <a:pt x="0" y="25908"/>
                </a:moveTo>
                <a:lnTo>
                  <a:pt x="0" y="50292"/>
                </a:lnTo>
                <a:lnTo>
                  <a:pt x="1160399" y="50292"/>
                </a:lnTo>
                <a:lnTo>
                  <a:pt x="1223899" y="38100"/>
                </a:lnTo>
                <a:lnTo>
                  <a:pt x="1147699" y="0"/>
                </a:lnTo>
                <a:lnTo>
                  <a:pt x="1160526" y="25908"/>
                </a:lnTo>
                <a:lnTo>
                  <a:pt x="0" y="259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58568" y="467004"/>
            <a:ext cx="6053757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es-EC" sz="6600" b="1" i="1" baseline="3103" dirty="0" err="1" smtClean="0">
                <a:solidFill>
                  <a:srgbClr val="FFFFFF"/>
                </a:solidFill>
                <a:latin typeface="Calibri"/>
                <a:cs typeface="Calibri"/>
              </a:rPr>
              <a:t>ECEDENTES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5522" y="1496050"/>
            <a:ext cx="28294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i="1" spc="4" baseline="3413" dirty="0" smtClean="0">
                <a:latin typeface="Calibri"/>
                <a:cs typeface="Calibri"/>
              </a:rPr>
              <a:t>AN</a:t>
            </a:r>
            <a:r>
              <a:rPr sz="3600" b="1" i="1" spc="9" baseline="3413" dirty="0" smtClean="0">
                <a:latin typeface="Calibri"/>
                <a:cs typeface="Calibri"/>
              </a:rPr>
              <a:t>T</a:t>
            </a:r>
            <a:r>
              <a:rPr sz="3600" b="1" i="1" spc="-44" baseline="3413" dirty="0" smtClean="0">
                <a:latin typeface="Calibri"/>
                <a:cs typeface="Calibri"/>
              </a:rPr>
              <a:t>E</a:t>
            </a:r>
            <a:r>
              <a:rPr sz="3600" b="1" i="1" spc="0" baseline="3413" dirty="0" smtClean="0">
                <a:latin typeface="Calibri"/>
                <a:cs typeface="Calibri"/>
              </a:rPr>
              <a:t>C</a:t>
            </a:r>
            <a:r>
              <a:rPr sz="3600" b="1" i="1" spc="4" baseline="3413" dirty="0" smtClean="0">
                <a:latin typeface="Calibri"/>
                <a:cs typeface="Calibri"/>
              </a:rPr>
              <a:t>E</a:t>
            </a:r>
            <a:r>
              <a:rPr sz="3600" b="1" i="1" spc="0" baseline="3413" dirty="0" smtClean="0">
                <a:latin typeface="Calibri"/>
                <a:cs typeface="Calibri"/>
              </a:rPr>
              <a:t>DE</a:t>
            </a:r>
            <a:r>
              <a:rPr sz="3600" b="1" i="1" spc="9" baseline="3413" dirty="0" smtClean="0">
                <a:latin typeface="Calibri"/>
                <a:cs typeface="Calibri"/>
              </a:rPr>
              <a:t>NT</a:t>
            </a:r>
            <a:r>
              <a:rPr sz="3600" b="1" i="1" spc="-19" baseline="3413" dirty="0" smtClean="0">
                <a:latin typeface="Calibri"/>
                <a:cs typeface="Calibri"/>
              </a:rPr>
              <a:t>E</a:t>
            </a:r>
            <a:r>
              <a:rPr sz="3600" b="1" i="1" spc="0" baseline="3413" dirty="0" smtClean="0">
                <a:latin typeface="Calibri"/>
                <a:cs typeface="Calibri"/>
              </a:rPr>
              <a:t>S</a:t>
            </a:r>
            <a:r>
              <a:rPr sz="3600" b="1" i="1" spc="-54" baseline="3413" dirty="0" smtClean="0">
                <a:latin typeface="Calibri"/>
                <a:cs typeface="Calibri"/>
              </a:rPr>
              <a:t> </a:t>
            </a:r>
            <a:r>
              <a:rPr sz="3600" b="1" i="1" spc="0" baseline="3413" dirty="0" smtClean="0">
                <a:latin typeface="Calibri"/>
                <a:cs typeface="Calibri"/>
              </a:rPr>
              <a:t>HI</a:t>
            </a:r>
            <a:r>
              <a:rPr sz="3600" b="1" i="1" spc="-4" baseline="3413" dirty="0" smtClean="0">
                <a:latin typeface="Calibri"/>
                <a:cs typeface="Calibri"/>
              </a:rPr>
              <a:t>S</a:t>
            </a:r>
            <a:r>
              <a:rPr sz="3600" b="1" i="1" spc="-34" baseline="3413" dirty="0" smtClean="0">
                <a:latin typeface="Calibri"/>
                <a:cs typeface="Calibri"/>
              </a:rPr>
              <a:t>T</a:t>
            </a:r>
            <a:r>
              <a:rPr sz="3600" b="1" i="1" spc="0" baseline="3413" dirty="0" smtClean="0">
                <a:latin typeface="Calibri"/>
                <a:cs typeface="Calibri"/>
              </a:rPr>
              <a:t>ÓRI</a:t>
            </a:r>
            <a:r>
              <a:rPr sz="3600" b="1" i="1" spc="-14" baseline="3413" dirty="0" smtClean="0">
                <a:latin typeface="Calibri"/>
                <a:cs typeface="Calibri"/>
              </a:rPr>
              <a:t>C</a:t>
            </a:r>
            <a:r>
              <a:rPr sz="3600" b="1" i="1" spc="0" baseline="3413" dirty="0" smtClean="0">
                <a:latin typeface="Calibri"/>
                <a:cs typeface="Calibri"/>
              </a:rPr>
              <a:t>O</a:t>
            </a:r>
            <a:r>
              <a:rPr sz="3600" b="1" i="1" spc="14" baseline="3413" dirty="0" smtClean="0">
                <a:latin typeface="Calibri"/>
                <a:cs typeface="Calibri"/>
              </a:rPr>
              <a:t>S</a:t>
            </a:r>
            <a:r>
              <a:rPr sz="3600" b="1" i="1" spc="0" baseline="3413" dirty="0" smtClean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364" y="2295398"/>
            <a:ext cx="52314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1835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7800" y="2295398"/>
            <a:ext cx="616983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9" baseline="3034" dirty="0" smtClean="0">
                <a:latin typeface="Calibri"/>
                <a:cs typeface="Calibri"/>
              </a:rPr>
              <a:t>E</a:t>
            </a:r>
            <a:r>
              <a:rPr sz="2700" spc="-9" baseline="3034" dirty="0" smtClean="0">
                <a:latin typeface="Calibri"/>
                <a:cs typeface="Calibri"/>
              </a:rPr>
              <a:t>xp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-4" baseline="3034" dirty="0" smtClean="0">
                <a:latin typeface="Calibri"/>
                <a:cs typeface="Calibri"/>
              </a:rPr>
              <a:t>ie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9" baseline="3034" dirty="0" smtClean="0">
                <a:latin typeface="Calibri"/>
                <a:cs typeface="Calibri"/>
              </a:rPr>
              <a:t>o</a:t>
            </a:r>
            <a:r>
              <a:rPr sz="2700" spc="0" baseline="3034" dirty="0" smtClean="0">
                <a:latin typeface="Calibri"/>
                <a:cs typeface="Calibri"/>
              </a:rPr>
              <a:t>n </a:t>
            </a:r>
            <a:r>
              <a:rPr sz="2700" spc="3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l</a:t>
            </a:r>
            <a:r>
              <a:rPr sz="2700" spc="-9" baseline="3034" dirty="0" smtClean="0">
                <a:latin typeface="Calibri"/>
                <a:cs typeface="Calibri"/>
              </a:rPr>
              <a:t>e</a:t>
            </a:r>
            <a:r>
              <a:rPr sz="2700" spc="-19" baseline="3034" dirty="0" smtClean="0">
                <a:latin typeface="Calibri"/>
                <a:cs typeface="Calibri"/>
              </a:rPr>
              <a:t>y</a:t>
            </a: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s</a:t>
            </a:r>
            <a:r>
              <a:rPr sz="2700" spc="19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-19" baseline="3034" dirty="0" smtClean="0">
                <a:latin typeface="Calibri"/>
                <a:cs typeface="Calibri"/>
              </a:rPr>
              <a:t>v</a:t>
            </a: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sas</a:t>
            </a:r>
            <a:r>
              <a:rPr sz="2700" spc="39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qu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39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9" baseline="3034" dirty="0" smtClean="0">
                <a:latin typeface="Calibri"/>
                <a:cs typeface="Calibri"/>
              </a:rPr>
              <a:t>o</a:t>
            </a:r>
            <a:r>
              <a:rPr sz="2700" spc="0" baseline="3034" dirty="0" smtClean="0">
                <a:latin typeface="Calibri"/>
                <a:cs typeface="Calibri"/>
              </a:rPr>
              <a:t>rma</a:t>
            </a:r>
            <a:r>
              <a:rPr sz="2700" spc="-19" baseline="3034" dirty="0" smtClean="0">
                <a:latin typeface="Calibri"/>
                <a:cs typeface="Calibri"/>
              </a:rPr>
              <a:t>r</a:t>
            </a:r>
            <a:r>
              <a:rPr sz="2700" spc="9" baseline="3034" dirty="0" smtClean="0">
                <a:latin typeface="Calibri"/>
                <a:cs typeface="Calibri"/>
              </a:rPr>
              <a:t>o</a:t>
            </a:r>
            <a:r>
              <a:rPr sz="2700" spc="0" baseline="3034" dirty="0" smtClean="0">
                <a:latin typeface="Calibri"/>
                <a:cs typeface="Calibri"/>
              </a:rPr>
              <a:t>n</a:t>
            </a:r>
            <a:r>
              <a:rPr sz="2700" spc="-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el</a:t>
            </a:r>
            <a:r>
              <a:rPr sz="2700" spc="-19" baseline="3034" dirty="0" smtClean="0">
                <a:latin typeface="Calibri"/>
                <a:cs typeface="Calibri"/>
              </a:rPr>
              <a:t> </a:t>
            </a:r>
            <a:r>
              <a:rPr sz="2700" spc="-79" baseline="3034" dirty="0" smtClean="0">
                <a:latin typeface="Calibri"/>
                <a:cs typeface="Calibri"/>
              </a:rPr>
              <a:t>“</a:t>
            </a:r>
            <a:r>
              <a:rPr sz="2700" spc="-9" baseline="3034" dirty="0" smtClean="0">
                <a:latin typeface="Calibri"/>
                <a:cs typeface="Calibri"/>
              </a:rPr>
              <a:t>en</a:t>
            </a:r>
            <a:r>
              <a:rPr sz="2700" spc="0" baseline="3034" dirty="0" smtClean="0">
                <a:latin typeface="Calibri"/>
                <a:cs typeface="Calibri"/>
              </a:rPr>
              <a:t>j</a:t>
            </a:r>
            <a:r>
              <a:rPr sz="2700" spc="-9" baseline="3034" dirty="0" smtClean="0">
                <a:latin typeface="Calibri"/>
                <a:cs typeface="Calibri"/>
              </a:rPr>
              <a:t>u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4" baseline="3034" dirty="0" smtClean="0">
                <a:latin typeface="Calibri"/>
                <a:cs typeface="Calibri"/>
              </a:rPr>
              <a:t>c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ami</a:t>
            </a:r>
            <a:r>
              <a:rPr sz="2700" spc="-9" baseline="3034" dirty="0" smtClean="0">
                <a:latin typeface="Calibri"/>
                <a:cs typeface="Calibri"/>
              </a:rPr>
              <a:t>e</a:t>
            </a:r>
            <a:r>
              <a:rPr sz="2700" spc="-34" baseline="3034" dirty="0" smtClean="0">
                <a:latin typeface="Calibri"/>
                <a:cs typeface="Calibri"/>
              </a:rPr>
              <a:t>n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79" baseline="3034" dirty="0" smtClean="0">
                <a:latin typeface="Calibri"/>
                <a:cs typeface="Calibri"/>
              </a:rPr>
              <a:t> </a:t>
            </a:r>
            <a:r>
              <a:rPr sz="2700" spc="4" baseline="3034" dirty="0" smtClean="0">
                <a:latin typeface="Calibri"/>
                <a:cs typeface="Calibri"/>
              </a:rPr>
              <a:t>c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vil”</a:t>
            </a:r>
            <a:r>
              <a:rPr sz="2700" spc="-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364" y="2844291"/>
            <a:ext cx="5240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1869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7799" y="2844291"/>
            <a:ext cx="588342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3034" dirty="0" smtClean="0">
                <a:latin typeface="Calibri"/>
                <a:cs typeface="Calibri"/>
              </a:rPr>
              <a:t>P</a:t>
            </a:r>
            <a:r>
              <a:rPr sz="2700" spc="0" baseline="3034" dirty="0" smtClean="0">
                <a:latin typeface="Calibri"/>
                <a:cs typeface="Calibri"/>
              </a:rPr>
              <a:t>r</a:t>
            </a:r>
            <a:r>
              <a:rPr sz="2700" spc="-9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mer C</a:t>
            </a:r>
            <a:r>
              <a:rPr sz="2700" spc="14" baseline="3034" dirty="0" smtClean="0">
                <a:latin typeface="Calibri"/>
                <a:cs typeface="Calibri"/>
              </a:rPr>
              <a:t>ó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-29" baseline="3034" dirty="0" smtClean="0">
                <a:latin typeface="Calibri"/>
                <a:cs typeface="Calibri"/>
              </a:rPr>
              <a:t>g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59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19" baseline="3034" dirty="0" smtClean="0">
                <a:latin typeface="Calibri"/>
                <a:cs typeface="Calibri"/>
              </a:rPr>
              <a:t> </a:t>
            </a:r>
            <a:r>
              <a:rPr sz="2700" spc="4" baseline="3034" dirty="0" smtClean="0">
                <a:latin typeface="Calibri"/>
                <a:cs typeface="Calibri"/>
              </a:rPr>
              <a:t>P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9" baseline="3034" dirty="0" smtClean="0">
                <a:latin typeface="Calibri"/>
                <a:cs typeface="Calibri"/>
              </a:rPr>
              <a:t>o</a:t>
            </a:r>
            <a:r>
              <a:rPr sz="2700" spc="4" baseline="3034" dirty="0" smtClean="0">
                <a:latin typeface="Calibri"/>
                <a:cs typeface="Calibri"/>
              </a:rPr>
              <a:t>c</a:t>
            </a: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mi</a:t>
            </a: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-29" baseline="3034" dirty="0" smtClean="0">
                <a:latin typeface="Calibri"/>
                <a:cs typeface="Calibri"/>
              </a:rPr>
              <a:t>n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3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Civi</a:t>
            </a:r>
            <a:r>
              <a:rPr sz="2700" spc="-9" baseline="3034" dirty="0" smtClean="0">
                <a:latin typeface="Calibri"/>
                <a:cs typeface="Calibri"/>
              </a:rPr>
              <a:t>l</a:t>
            </a:r>
            <a:r>
              <a:rPr sz="2700" spc="0" baseline="3034" dirty="0" smtClean="0">
                <a:latin typeface="Calibri"/>
                <a:cs typeface="Calibri"/>
              </a:rPr>
              <a:t>,</a:t>
            </a:r>
            <a:r>
              <a:rPr sz="2700" spc="29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9" baseline="3034" dirty="0" smtClean="0">
                <a:latin typeface="Calibri"/>
                <a:cs typeface="Calibri"/>
              </a:rPr>
              <a:t>o</a:t>
            </a:r>
            <a:r>
              <a:rPr sz="2700" spc="0" baseline="3034" dirty="0" smtClean="0">
                <a:latin typeface="Calibri"/>
                <a:cs typeface="Calibri"/>
              </a:rPr>
              <a:t>mi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0" baseline="3034" dirty="0" smtClean="0">
                <a:latin typeface="Calibri"/>
                <a:cs typeface="Calibri"/>
              </a:rPr>
              <a:t>ado</a:t>
            </a:r>
            <a:r>
              <a:rPr sz="2700" spc="24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“</a:t>
            </a:r>
            <a:r>
              <a:rPr sz="2700" spc="0" baseline="3034" dirty="0" smtClean="0">
                <a:latin typeface="Calibri"/>
                <a:cs typeface="Calibri"/>
              </a:rPr>
              <a:t>C</a:t>
            </a:r>
            <a:r>
              <a:rPr sz="2700" spc="9" baseline="3034" dirty="0" smtClean="0">
                <a:latin typeface="Calibri"/>
                <a:cs typeface="Calibri"/>
              </a:rPr>
              <a:t>ó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-29" baseline="3034" dirty="0" smtClean="0">
                <a:latin typeface="Calibri"/>
                <a:cs typeface="Calibri"/>
              </a:rPr>
              <a:t>g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29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7799" y="3118612"/>
            <a:ext cx="411589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9" baseline="3034" dirty="0" smtClean="0">
                <a:latin typeface="Calibri"/>
                <a:cs typeface="Calibri"/>
              </a:rPr>
              <a:t>E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0" baseline="3034" dirty="0" smtClean="0">
                <a:latin typeface="Calibri"/>
                <a:cs typeface="Calibri"/>
              </a:rPr>
              <a:t>ju</a:t>
            </a:r>
            <a:r>
              <a:rPr sz="2700" spc="-9" baseline="3034" dirty="0" smtClean="0">
                <a:latin typeface="Calibri"/>
                <a:cs typeface="Calibri"/>
              </a:rPr>
              <a:t>i</a:t>
            </a:r>
            <a:r>
              <a:rPr sz="2700" spc="4" baseline="3034" dirty="0" smtClean="0">
                <a:latin typeface="Calibri"/>
                <a:cs typeface="Calibri"/>
              </a:rPr>
              <a:t>c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9" baseline="3034" dirty="0" smtClean="0">
                <a:latin typeface="Calibri"/>
                <a:cs typeface="Calibri"/>
              </a:rPr>
              <a:t>m</a:t>
            </a:r>
            <a:r>
              <a:rPr sz="2700" spc="-4" baseline="3034" dirty="0" smtClean="0">
                <a:latin typeface="Calibri"/>
                <a:cs typeface="Calibri"/>
              </a:rPr>
              <a:t>ie</a:t>
            </a:r>
            <a:r>
              <a:rPr sz="2700" spc="-29" baseline="3034" dirty="0" smtClean="0">
                <a:latin typeface="Calibri"/>
                <a:cs typeface="Calibri"/>
              </a:rPr>
              <a:t>n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59" baseline="3034" dirty="0" smtClean="0">
                <a:latin typeface="Calibri"/>
                <a:cs typeface="Calibri"/>
              </a:rPr>
              <a:t> </a:t>
            </a: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n 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M</a:t>
            </a:r>
            <a:r>
              <a:rPr sz="2700" spc="-19" baseline="3034" dirty="0" smtClean="0">
                <a:latin typeface="Calibri"/>
                <a:cs typeface="Calibri"/>
              </a:rPr>
              <a:t>a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r</a:t>
            </a:r>
            <a:r>
              <a:rPr sz="2700" spc="-9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50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Civi</a:t>
            </a:r>
            <a:r>
              <a:rPr sz="2700" spc="-29" baseline="3034" dirty="0" smtClean="0">
                <a:latin typeface="Calibri"/>
                <a:cs typeface="Calibri"/>
              </a:rPr>
              <a:t>l</a:t>
            </a:r>
            <a:r>
              <a:rPr sz="2700" spc="0" baseline="3034" dirty="0" smtClean="0">
                <a:latin typeface="Calibri"/>
                <a:cs typeface="Calibri"/>
              </a:rPr>
              <a:t>” </a:t>
            </a:r>
            <a:r>
              <a:rPr sz="2700" spc="19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Ap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9" baseline="3034" dirty="0" smtClean="0">
                <a:latin typeface="Calibri"/>
                <a:cs typeface="Calibri"/>
              </a:rPr>
              <a:t>o</a:t>
            </a:r>
            <a:r>
              <a:rPr sz="2700" spc="-9" baseline="3034" dirty="0" smtClean="0">
                <a:latin typeface="Calibri"/>
                <a:cs typeface="Calibri"/>
              </a:rPr>
              <a:t>b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3031" y="3118612"/>
            <a:ext cx="292666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9" baseline="3034" dirty="0" smtClean="0">
                <a:latin typeface="Calibri"/>
                <a:cs typeface="Calibri"/>
              </a:rPr>
              <a:t>p</a:t>
            </a:r>
            <a:r>
              <a:rPr sz="2700" spc="9" baseline="3034" dirty="0" smtClean="0">
                <a:latin typeface="Calibri"/>
                <a:cs typeface="Calibri"/>
              </a:rPr>
              <a:t>o</a:t>
            </a:r>
            <a:r>
              <a:rPr sz="2700" spc="0" baseline="3034" dirty="0" smtClean="0">
                <a:latin typeface="Calibri"/>
                <a:cs typeface="Calibri"/>
              </a:rPr>
              <a:t>r</a:t>
            </a:r>
            <a:r>
              <a:rPr sz="2700" spc="19" baseline="3034" dirty="0" smtClean="0">
                <a:latin typeface="Calibri"/>
                <a:cs typeface="Calibri"/>
              </a:rPr>
              <a:t> </a:t>
            </a:r>
            <a:r>
              <a:rPr sz="2700" spc="-4" baseline="3034" dirty="0" smtClean="0">
                <a:latin typeface="Calibri"/>
                <a:cs typeface="Calibri"/>
              </a:rPr>
              <a:t>l</a:t>
            </a:r>
            <a:r>
              <a:rPr sz="2700" spc="0" baseline="3034" dirty="0" smtClean="0">
                <a:latin typeface="Calibri"/>
                <a:cs typeface="Calibri"/>
              </a:rPr>
              <a:t>a </a:t>
            </a:r>
            <a:r>
              <a:rPr sz="2700" spc="-4" baseline="3034" dirty="0" smtClean="0">
                <a:latin typeface="Calibri"/>
                <a:cs typeface="Calibri"/>
              </a:rPr>
              <a:t>As</a:t>
            </a:r>
            <a:r>
              <a:rPr sz="2700" spc="0" baseline="3034" dirty="0" smtClean="0">
                <a:latin typeface="Calibri"/>
                <a:cs typeface="Calibri"/>
              </a:rPr>
              <a:t>am</a:t>
            </a:r>
            <a:r>
              <a:rPr sz="2700" spc="-4" baseline="3034" dirty="0" smtClean="0">
                <a:latin typeface="Calibri"/>
                <a:cs typeface="Calibri"/>
              </a:rPr>
              <a:t>bl</a:t>
            </a:r>
            <a:r>
              <a:rPr sz="2700" spc="-9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49" baseline="3034" dirty="0" smtClean="0">
                <a:latin typeface="Calibri"/>
                <a:cs typeface="Calibri"/>
              </a:rPr>
              <a:t> </a:t>
            </a:r>
            <a:r>
              <a:rPr sz="2700" spc="-19" baseline="3034" dirty="0" smtClean="0">
                <a:latin typeface="Calibri"/>
                <a:cs typeface="Calibri"/>
              </a:rPr>
              <a:t>c</a:t>
            </a:r>
            <a:r>
              <a:rPr sz="2700" spc="9" baseline="3034" dirty="0" smtClean="0">
                <a:latin typeface="Calibri"/>
                <a:cs typeface="Calibri"/>
              </a:rPr>
              <a:t>o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-34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t</a:t>
            </a:r>
            <a:r>
              <a:rPr sz="2700" spc="-9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t</a:t>
            </a:r>
            <a:r>
              <a:rPr sz="2700" spc="-14" baseline="3034" dirty="0" smtClean="0">
                <a:latin typeface="Calibri"/>
                <a:cs typeface="Calibri"/>
              </a:rPr>
              <a:t>u</a:t>
            </a:r>
            <a:r>
              <a:rPr sz="2700" spc="-25" baseline="3034" dirty="0" smtClean="0">
                <a:latin typeface="Calibri"/>
                <a:cs typeface="Calibri"/>
              </a:rPr>
              <a:t>y</a:t>
            </a:r>
            <a:r>
              <a:rPr sz="2700" spc="-9" baseline="3034" dirty="0" smtClean="0">
                <a:latin typeface="Calibri"/>
                <a:cs typeface="Calibri"/>
              </a:rPr>
              <a:t>e</a:t>
            </a:r>
            <a:r>
              <a:rPr sz="2700" spc="-34" baseline="3034" dirty="0" smtClean="0">
                <a:latin typeface="Calibri"/>
                <a:cs typeface="Calibri"/>
              </a:rPr>
              <a:t>n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-9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64" y="3667632"/>
            <a:ext cx="5240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1879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9614" y="3667632"/>
            <a:ext cx="399567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C</a:t>
            </a:r>
            <a:r>
              <a:rPr sz="2700" spc="14" baseline="3034" dirty="0" smtClean="0">
                <a:latin typeface="Calibri"/>
                <a:cs typeface="Calibri"/>
              </a:rPr>
              <a:t>ó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i</a:t>
            </a:r>
            <a:r>
              <a:rPr sz="2700" spc="-29" baseline="3034" dirty="0" smtClean="0">
                <a:latin typeface="Calibri"/>
                <a:cs typeface="Calibri"/>
              </a:rPr>
              <a:t>g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34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44" baseline="3034" dirty="0" smtClean="0">
                <a:latin typeface="Calibri"/>
                <a:cs typeface="Calibri"/>
              </a:rPr>
              <a:t> </a:t>
            </a:r>
            <a:r>
              <a:rPr sz="2700" spc="9" baseline="3034" dirty="0" smtClean="0">
                <a:latin typeface="Calibri"/>
                <a:cs typeface="Calibri"/>
              </a:rPr>
              <a:t>E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0" baseline="3034" dirty="0" smtClean="0">
                <a:latin typeface="Calibri"/>
                <a:cs typeface="Calibri"/>
              </a:rPr>
              <a:t>ju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4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iamie</a:t>
            </a:r>
            <a:r>
              <a:rPr sz="2700" spc="-34" baseline="3034" dirty="0" smtClean="0">
                <a:latin typeface="Calibri"/>
                <a:cs typeface="Calibri"/>
              </a:rPr>
              <a:t>n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59" baseline="3034" dirty="0" smtClean="0">
                <a:latin typeface="Calibri"/>
                <a:cs typeface="Calibri"/>
              </a:rPr>
              <a:t> </a:t>
            </a: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n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M</a:t>
            </a:r>
            <a:r>
              <a:rPr sz="2700" spc="-19" baseline="3034" dirty="0" smtClean="0">
                <a:latin typeface="Calibri"/>
                <a:cs typeface="Calibri"/>
              </a:rPr>
              <a:t>a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r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2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Civil.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64" y="4216527"/>
            <a:ext cx="5240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1890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9615" y="4216527"/>
            <a:ext cx="6554361" cy="8027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3034" dirty="0" smtClean="0">
                <a:latin typeface="Calibri"/>
                <a:cs typeface="Calibri"/>
              </a:rPr>
              <a:t>P</a:t>
            </a:r>
            <a:r>
              <a:rPr sz="2700" spc="0" baseline="3034" dirty="0" smtClean="0">
                <a:latin typeface="Calibri"/>
                <a:cs typeface="Calibri"/>
              </a:rPr>
              <a:t>r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me</a:t>
            </a:r>
            <a:r>
              <a:rPr sz="2700" spc="-50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29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ivi</a:t>
            </a:r>
            <a:r>
              <a:rPr sz="2700" spc="-4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i</a:t>
            </a:r>
            <a:r>
              <a:rPr sz="2700" spc="9" baseline="3034" dirty="0" smtClean="0">
                <a:latin typeface="Calibri"/>
                <a:cs typeface="Calibri"/>
              </a:rPr>
              <a:t>ó</a:t>
            </a:r>
            <a:r>
              <a:rPr sz="2700" spc="0" baseline="3034" dirty="0" smtClean="0">
                <a:latin typeface="Calibri"/>
                <a:cs typeface="Calibri"/>
              </a:rPr>
              <a:t>n</a:t>
            </a:r>
            <a:r>
              <a:rPr sz="2700" spc="39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d</a:t>
            </a: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l</a:t>
            </a:r>
            <a:r>
              <a:rPr sz="2700" spc="25" baseline="3034" dirty="0" smtClean="0">
                <a:latin typeface="Calibri"/>
                <a:cs typeface="Calibri"/>
              </a:rPr>
              <a:t> </a:t>
            </a:r>
            <a:r>
              <a:rPr sz="2700" spc="-9" baseline="3034" dirty="0" smtClean="0">
                <a:latin typeface="Calibri"/>
                <a:cs typeface="Calibri"/>
              </a:rPr>
              <a:t>p</a:t>
            </a:r>
            <a:r>
              <a:rPr sz="2700" spc="-25" baseline="3034" dirty="0" smtClean="0">
                <a:latin typeface="Calibri"/>
                <a:cs typeface="Calibri"/>
              </a:rPr>
              <a:t>r</a:t>
            </a:r>
            <a:r>
              <a:rPr sz="2700" spc="9" baseline="3034" dirty="0" smtClean="0">
                <a:latin typeface="Calibri"/>
                <a:cs typeface="Calibri"/>
              </a:rPr>
              <a:t>o</a:t>
            </a:r>
            <a:r>
              <a:rPr sz="2700" spc="4" baseline="3034" dirty="0" smtClean="0">
                <a:latin typeface="Calibri"/>
                <a:cs typeface="Calibri"/>
              </a:rPr>
              <a:t>c</a:t>
            </a: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so 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4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ivil</a:t>
            </a:r>
            <a:r>
              <a:rPr sz="2700" spc="25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/</a:t>
            </a:r>
            <a:r>
              <a:rPr sz="2700" spc="4" baseline="3034" dirty="0" smtClean="0">
                <a:latin typeface="Calibri"/>
                <a:cs typeface="Calibri"/>
              </a:rPr>
              <a:t> </a:t>
            </a:r>
            <a:r>
              <a:rPr sz="2700" spc="9" baseline="3034" dirty="0" smtClean="0">
                <a:latin typeface="Calibri"/>
                <a:cs typeface="Calibri"/>
              </a:rPr>
              <a:t>o</a:t>
            </a:r>
            <a:r>
              <a:rPr sz="2700" spc="-25" baseline="3034" dirty="0" smtClean="0">
                <a:latin typeface="Calibri"/>
                <a:cs typeface="Calibri"/>
              </a:rPr>
              <a:t>r</a:t>
            </a:r>
            <a:r>
              <a:rPr sz="2700" spc="-29" baseline="3034" dirty="0" smtClean="0">
                <a:latin typeface="Calibri"/>
                <a:cs typeface="Calibri"/>
              </a:rPr>
              <a:t>g</a:t>
            </a:r>
            <a:r>
              <a:rPr sz="2700" spc="0" baseline="3034" dirty="0" smtClean="0">
                <a:latin typeface="Calibri"/>
                <a:cs typeface="Calibri"/>
              </a:rPr>
              <a:t>an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-14" baseline="3034" dirty="0" smtClean="0">
                <a:latin typeface="Calibri"/>
                <a:cs typeface="Calibri"/>
              </a:rPr>
              <a:t>z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9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i</a:t>
            </a:r>
            <a:r>
              <a:rPr sz="2700" spc="9" baseline="3034" dirty="0" smtClean="0">
                <a:latin typeface="Calibri"/>
                <a:cs typeface="Calibri"/>
              </a:rPr>
              <a:t>ó</a:t>
            </a:r>
            <a:r>
              <a:rPr sz="2700" spc="0" baseline="3034" dirty="0" smtClean="0">
                <a:latin typeface="Calibri"/>
                <a:cs typeface="Calibri"/>
              </a:rPr>
              <a:t>n</a:t>
            </a:r>
            <a:r>
              <a:rPr sz="2700" spc="-9" baseline="3034" dirty="0" smtClean="0">
                <a:latin typeface="Calibri"/>
                <a:cs typeface="Calibri"/>
              </a:rPr>
              <a:t> </a:t>
            </a:r>
            <a:r>
              <a:rPr sz="2700" spc="4" baseline="3034" dirty="0" smtClean="0">
                <a:latin typeface="Calibri"/>
                <a:cs typeface="Calibri"/>
              </a:rPr>
              <a:t>j</a:t>
            </a:r>
            <a:r>
              <a:rPr sz="2700" spc="-9" baseline="3034" dirty="0" smtClean="0">
                <a:latin typeface="Calibri"/>
                <a:cs typeface="Calibri"/>
              </a:rPr>
              <a:t>ud</a:t>
            </a:r>
            <a:r>
              <a:rPr sz="2700" spc="0" baseline="3034" dirty="0" smtClean="0">
                <a:latin typeface="Calibri"/>
                <a:cs typeface="Calibri"/>
              </a:rPr>
              <a:t>i</a:t>
            </a:r>
            <a:r>
              <a:rPr sz="2700" spc="4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ial </a:t>
            </a:r>
            <a:r>
              <a:rPr sz="2700" spc="4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se</a:t>
            </a:r>
            <a:r>
              <a:rPr sz="2700" spc="-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emi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e </a:t>
            </a:r>
            <a:r>
              <a:rPr sz="2700" spc="44" baseline="3034" dirty="0" smtClean="0">
                <a:latin typeface="Calibri"/>
                <a:cs typeface="Calibri"/>
              </a:rPr>
              <a:t> </a:t>
            </a:r>
            <a:r>
              <a:rPr sz="2700" spc="14" baseline="3034" dirty="0" smtClean="0">
                <a:latin typeface="Calibri"/>
                <a:cs typeface="Calibri"/>
              </a:rPr>
              <a:t>L</a:t>
            </a:r>
            <a:r>
              <a:rPr sz="2700" spc="-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  <a:spcBef>
                <a:spcPts val="11"/>
              </a:spcBef>
            </a:pPr>
            <a:r>
              <a:rPr sz="2700" spc="9" baseline="1517" dirty="0" smtClean="0">
                <a:latin typeface="Calibri"/>
                <a:cs typeface="Calibri"/>
              </a:rPr>
              <a:t>O</a:t>
            </a:r>
            <a:r>
              <a:rPr sz="2700" spc="-25" baseline="1517" dirty="0" smtClean="0">
                <a:latin typeface="Calibri"/>
                <a:cs typeface="Calibri"/>
              </a:rPr>
              <a:t>r</a:t>
            </a:r>
            <a:r>
              <a:rPr sz="2700" spc="-29" baseline="1517" dirty="0" smtClean="0">
                <a:latin typeface="Calibri"/>
                <a:cs typeface="Calibri"/>
              </a:rPr>
              <a:t>g</a:t>
            </a:r>
            <a:r>
              <a:rPr sz="2700" spc="0" baseline="1517" dirty="0" smtClean="0">
                <a:latin typeface="Calibri"/>
                <a:cs typeface="Calibri"/>
              </a:rPr>
              <a:t>án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-14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29" baseline="1517" dirty="0" smtClean="0">
                <a:latin typeface="Calibri"/>
                <a:cs typeface="Calibri"/>
              </a:rPr>
              <a:t> </a:t>
            </a:r>
            <a:r>
              <a:rPr sz="2700" spc="-9" baseline="1517" dirty="0" smtClean="0">
                <a:latin typeface="Calibri"/>
                <a:cs typeface="Calibri"/>
              </a:rPr>
              <a:t>d</a:t>
            </a:r>
            <a:r>
              <a:rPr sz="2700" spc="-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l</a:t>
            </a:r>
            <a:r>
              <a:rPr sz="2700" spc="24" baseline="1517" dirty="0" smtClean="0">
                <a:latin typeface="Calibri"/>
                <a:cs typeface="Calibri"/>
              </a:rPr>
              <a:t> </a:t>
            </a:r>
            <a:r>
              <a:rPr sz="2700" spc="-39" baseline="1517" dirty="0" smtClean="0">
                <a:latin typeface="Calibri"/>
                <a:cs typeface="Calibri"/>
              </a:rPr>
              <a:t>P</a:t>
            </a:r>
            <a:r>
              <a:rPr sz="2700" spc="9" baseline="1517" dirty="0" smtClean="0">
                <a:latin typeface="Calibri"/>
                <a:cs typeface="Calibri"/>
              </a:rPr>
              <a:t>o</a:t>
            </a:r>
            <a:r>
              <a:rPr sz="2700" spc="-9" baseline="1517" dirty="0" smtClean="0">
                <a:latin typeface="Calibri"/>
                <a:cs typeface="Calibri"/>
              </a:rPr>
              <a:t>d</a:t>
            </a:r>
            <a:r>
              <a:rPr sz="2700" spc="-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r</a:t>
            </a:r>
            <a:r>
              <a:rPr sz="2700" spc="25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Ju</a:t>
            </a:r>
            <a:r>
              <a:rPr sz="2700" spc="-9" baseline="1517" dirty="0" smtClean="0">
                <a:latin typeface="Calibri"/>
                <a:cs typeface="Calibri"/>
              </a:rPr>
              <a:t>d</a:t>
            </a:r>
            <a:r>
              <a:rPr sz="2700" spc="0" baseline="1517" dirty="0" smtClean="0">
                <a:latin typeface="Calibri"/>
                <a:cs typeface="Calibri"/>
              </a:rPr>
              <a:t>i</a:t>
            </a:r>
            <a:r>
              <a:rPr sz="2700" spc="4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ial.</a:t>
            </a:r>
            <a:endParaRPr sz="1800">
              <a:latin typeface="Calibri"/>
              <a:cs typeface="Calibri"/>
            </a:endParaRPr>
          </a:p>
          <a:p>
            <a:pPr marL="43180" marR="34290">
              <a:lnSpc>
                <a:spcPts val="2160"/>
              </a:lnSpc>
            </a:pPr>
            <a:r>
              <a:rPr sz="2700" spc="0" baseline="1517" dirty="0" smtClean="0">
                <a:latin typeface="Calibri"/>
                <a:cs typeface="Calibri"/>
              </a:rPr>
              <a:t>C</a:t>
            </a:r>
            <a:r>
              <a:rPr sz="2700" spc="9" baseline="1517" dirty="0" smtClean="0">
                <a:latin typeface="Calibri"/>
                <a:cs typeface="Calibri"/>
              </a:rPr>
              <a:t>ó</a:t>
            </a:r>
            <a:r>
              <a:rPr sz="2700" spc="-9" baseline="1517" dirty="0" smtClean="0">
                <a:latin typeface="Calibri"/>
                <a:cs typeface="Calibri"/>
              </a:rPr>
              <a:t>d</a:t>
            </a:r>
            <a:r>
              <a:rPr sz="2700" spc="0" baseline="1517" dirty="0" smtClean="0">
                <a:latin typeface="Calibri"/>
                <a:cs typeface="Calibri"/>
              </a:rPr>
              <a:t>i</a:t>
            </a:r>
            <a:r>
              <a:rPr sz="2700" spc="-34" baseline="1517" dirty="0" smtClean="0">
                <a:latin typeface="Calibri"/>
                <a:cs typeface="Calibri"/>
              </a:rPr>
              <a:t>g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34" baseline="1517" dirty="0" smtClean="0">
                <a:latin typeface="Calibri"/>
                <a:cs typeface="Calibri"/>
              </a:rPr>
              <a:t> </a:t>
            </a:r>
            <a:r>
              <a:rPr sz="2700" spc="-9" baseline="1517" dirty="0" smtClean="0">
                <a:latin typeface="Calibri"/>
                <a:cs typeface="Calibri"/>
              </a:rPr>
              <a:t>d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19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P</a:t>
            </a:r>
            <a:r>
              <a:rPr sz="2700" spc="-25" baseline="1517" dirty="0" smtClean="0">
                <a:latin typeface="Calibri"/>
                <a:cs typeface="Calibri"/>
              </a:rPr>
              <a:t>r</a:t>
            </a:r>
            <a:r>
              <a:rPr sz="2700" spc="9" baseline="1517" dirty="0" smtClean="0">
                <a:latin typeface="Calibri"/>
                <a:cs typeface="Calibri"/>
              </a:rPr>
              <a:t>o</a:t>
            </a:r>
            <a:r>
              <a:rPr sz="2700" spc="4" baseline="1517" dirty="0" smtClean="0">
                <a:latin typeface="Calibri"/>
                <a:cs typeface="Calibri"/>
              </a:rPr>
              <a:t>c</a:t>
            </a:r>
            <a:r>
              <a:rPr sz="2700" spc="-4" baseline="1517" dirty="0" smtClean="0">
                <a:latin typeface="Calibri"/>
                <a:cs typeface="Calibri"/>
              </a:rPr>
              <a:t>e</a:t>
            </a:r>
            <a:r>
              <a:rPr sz="2700" spc="-9" baseline="1517" dirty="0" smtClean="0">
                <a:latin typeface="Calibri"/>
                <a:cs typeface="Calibri"/>
              </a:rPr>
              <a:t>d</a:t>
            </a:r>
            <a:r>
              <a:rPr sz="2700" spc="0" baseline="1517" dirty="0" smtClean="0">
                <a:latin typeface="Calibri"/>
                <a:cs typeface="Calibri"/>
              </a:rPr>
              <a:t>im</a:t>
            </a:r>
            <a:r>
              <a:rPr sz="2700" spc="-4" baseline="1517" dirty="0" smtClean="0">
                <a:latin typeface="Calibri"/>
                <a:cs typeface="Calibri"/>
              </a:rPr>
              <a:t>ie</a:t>
            </a:r>
            <a:r>
              <a:rPr sz="2700" spc="-34" baseline="1517" dirty="0" smtClean="0">
                <a:latin typeface="Calibri"/>
                <a:cs typeface="Calibri"/>
              </a:rPr>
              <a:t>n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3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Civil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364" y="4764938"/>
            <a:ext cx="524100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1938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" y="5274564"/>
            <a:ext cx="9142476" cy="862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6"/>
              </a:spcBef>
            </a:pPr>
            <a:endParaRPr sz="500"/>
          </a:p>
          <a:p>
            <a:pPr marL="230418" marR="201570" indent="-27710" algn="ctr">
              <a:lnSpc>
                <a:spcPct val="100097"/>
              </a:lnSpc>
            </a:pP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ició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ori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9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ép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9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tit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ció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1998,</a:t>
            </a:r>
            <a:r>
              <a:rPr sz="16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6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9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600" spc="9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ió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dad 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 s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ció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 lo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oce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sz="1600" spc="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9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6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9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600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n,</a:t>
            </a:r>
            <a:r>
              <a:rPr sz="1600" spc="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9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600" spc="9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16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9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" dirty="0" smtClean="0">
                <a:solidFill>
                  <a:srgbClr val="FFFFFF"/>
                </a:solidFill>
                <a:latin typeface="Calibri"/>
                <a:cs typeface="Calibri"/>
              </a:rPr>
              <a:t>ño</a:t>
            </a:r>
            <a:r>
              <a:rPr sz="1600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15"/>
          <p:cNvSpPr txBox="1"/>
          <p:nvPr/>
        </p:nvSpPr>
        <p:spPr>
          <a:xfrm>
            <a:off x="2758569" y="478491"/>
            <a:ext cx="4867794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es-EC" sz="6600" b="1" baseline="3103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1.1. ANTECEDENTES</a:t>
            </a:r>
            <a:endParaRPr sz="4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2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82753" y="3285763"/>
            <a:ext cx="2172416" cy="2088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34565" y="3097172"/>
            <a:ext cx="2509437" cy="2465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27530" y="5583956"/>
            <a:ext cx="1972055" cy="530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50024" y="5593080"/>
            <a:ext cx="1520952" cy="573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77811" y="5609844"/>
            <a:ext cx="1871472" cy="429768"/>
          </a:xfrm>
          <a:custGeom>
            <a:avLst/>
            <a:gdLst/>
            <a:ahLst/>
            <a:cxnLst/>
            <a:rect l="l" t="t" r="r" b="b"/>
            <a:pathLst>
              <a:path w="1871472" h="429768">
                <a:moveTo>
                  <a:pt x="0" y="429767"/>
                </a:moveTo>
                <a:lnTo>
                  <a:pt x="1871472" y="429767"/>
                </a:lnTo>
                <a:lnTo>
                  <a:pt x="1871472" y="0"/>
                </a:lnTo>
                <a:lnTo>
                  <a:pt x="0" y="0"/>
                </a:lnTo>
                <a:lnTo>
                  <a:pt x="0" y="429767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77811" y="5609844"/>
            <a:ext cx="1871472" cy="429768"/>
          </a:xfrm>
          <a:custGeom>
            <a:avLst/>
            <a:gdLst/>
            <a:ahLst/>
            <a:cxnLst/>
            <a:rect l="l" t="t" r="r" b="b"/>
            <a:pathLst>
              <a:path w="1871472" h="429768">
                <a:moveTo>
                  <a:pt x="0" y="429767"/>
                </a:moveTo>
                <a:lnTo>
                  <a:pt x="1871472" y="429767"/>
                </a:lnTo>
                <a:lnTo>
                  <a:pt x="1871472" y="0"/>
                </a:lnTo>
                <a:lnTo>
                  <a:pt x="0" y="0"/>
                </a:lnTo>
                <a:lnTo>
                  <a:pt x="0" y="429767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170" y="1727695"/>
            <a:ext cx="8056806" cy="980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632" algn="just">
              <a:lnSpc>
                <a:spcPts val="1885"/>
              </a:lnSpc>
              <a:spcBef>
                <a:spcPts val="94"/>
              </a:spcBef>
            </a:pPr>
            <a:r>
              <a:rPr sz="2800" baseline="3413" dirty="0">
                <a:solidFill>
                  <a:prstClr val="black"/>
                </a:solidFill>
                <a:cs typeface="Calibri" pitchFamily="34" charset="0"/>
              </a:rPr>
              <a:t>A </a:t>
            </a:r>
            <a:r>
              <a:rPr sz="2800" spc="-4" baseline="3413" dirty="0">
                <a:solidFill>
                  <a:prstClr val="black"/>
                </a:solidFill>
                <a:cs typeface="Calibri" pitchFamily="34" charset="0"/>
              </a:rPr>
              <a:t>p</a:t>
            </a:r>
            <a:r>
              <a:rPr sz="2800" baseline="3413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spc="-9" baseline="3413" dirty="0">
                <a:solidFill>
                  <a:prstClr val="black"/>
                </a:solidFill>
                <a:cs typeface="Calibri" pitchFamily="34" charset="0"/>
              </a:rPr>
              <a:t>rti</a:t>
            </a:r>
            <a:r>
              <a:rPr sz="2800" baseline="3413" dirty="0">
                <a:solidFill>
                  <a:prstClr val="black"/>
                </a:solidFill>
                <a:cs typeface="Calibri" pitchFamily="34" charset="0"/>
              </a:rPr>
              <a:t>r</a:t>
            </a:r>
            <a:r>
              <a:rPr sz="2800" spc="9" baseline="3413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-4" baseline="3413" dirty="0">
                <a:solidFill>
                  <a:prstClr val="black"/>
                </a:solidFill>
                <a:cs typeface="Calibri" pitchFamily="34" charset="0"/>
              </a:rPr>
              <a:t>d</a:t>
            </a:r>
            <a:r>
              <a:rPr sz="2800" baseline="3413" dirty="0">
                <a:solidFill>
                  <a:prstClr val="black"/>
                </a:solidFill>
                <a:cs typeface="Calibri" pitchFamily="34" charset="0"/>
              </a:rPr>
              <a:t>e</a:t>
            </a:r>
            <a:r>
              <a:rPr sz="2800" spc="-4" baseline="3413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-14" baseline="3413" dirty="0">
                <a:solidFill>
                  <a:prstClr val="black"/>
                </a:solidFill>
                <a:cs typeface="Calibri" pitchFamily="34" charset="0"/>
              </a:rPr>
              <a:t>l</a:t>
            </a:r>
            <a:r>
              <a:rPr sz="2800" baseline="3413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spc="-4" baseline="3413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i="1" spc="4" baseline="3413" dirty="0">
                <a:solidFill>
                  <a:prstClr val="black"/>
                </a:solidFill>
                <a:cs typeface="Calibri" pitchFamily="34" charset="0"/>
              </a:rPr>
              <a:t>C</a:t>
            </a:r>
            <a:r>
              <a:rPr sz="2800" i="1" spc="-9" baseline="3413" dirty="0">
                <a:solidFill>
                  <a:prstClr val="black"/>
                </a:solidFill>
                <a:cs typeface="Calibri" pitchFamily="34" charset="0"/>
              </a:rPr>
              <a:t>o</a:t>
            </a:r>
            <a:r>
              <a:rPr sz="2800" i="1" spc="-4" baseline="3413" dirty="0">
                <a:solidFill>
                  <a:prstClr val="black"/>
                </a:solidFill>
                <a:cs typeface="Calibri" pitchFamily="34" charset="0"/>
              </a:rPr>
              <a:t>n</a:t>
            </a:r>
            <a:r>
              <a:rPr sz="2800" i="1" spc="-29" baseline="3413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i="1" spc="-9" baseline="3413" dirty="0">
                <a:solidFill>
                  <a:prstClr val="black"/>
                </a:solidFill>
                <a:cs typeface="Calibri" pitchFamily="34" charset="0"/>
              </a:rPr>
              <a:t>tit</a:t>
            </a:r>
            <a:r>
              <a:rPr sz="2800" i="1" spc="-4" baseline="3413" dirty="0">
                <a:solidFill>
                  <a:prstClr val="black"/>
                </a:solidFill>
                <a:cs typeface="Calibri" pitchFamily="34" charset="0"/>
              </a:rPr>
              <a:t>u</a:t>
            </a:r>
            <a:r>
              <a:rPr sz="2800" i="1" spc="-9" baseline="3413" dirty="0">
                <a:solidFill>
                  <a:prstClr val="black"/>
                </a:solidFill>
                <a:cs typeface="Calibri" pitchFamily="34" charset="0"/>
              </a:rPr>
              <a:t>ció</a:t>
            </a:r>
            <a:r>
              <a:rPr sz="2800" i="1" baseline="3413" dirty="0">
                <a:solidFill>
                  <a:prstClr val="black"/>
                </a:solidFill>
                <a:cs typeface="Calibri" pitchFamily="34" charset="0"/>
              </a:rPr>
              <a:t>n</a:t>
            </a:r>
            <a:r>
              <a:rPr sz="2800" i="1" spc="39" baseline="3413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i="1" baseline="3413" dirty="0">
                <a:solidFill>
                  <a:prstClr val="black"/>
                </a:solidFill>
                <a:cs typeface="Calibri" pitchFamily="34" charset="0"/>
              </a:rPr>
              <a:t>1998</a:t>
            </a:r>
            <a:r>
              <a:rPr sz="2800" i="1" spc="-24" baseline="3413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i="1" spc="-9" baseline="3413" dirty="0">
                <a:solidFill>
                  <a:prstClr val="black"/>
                </a:solidFill>
                <a:cs typeface="Calibri" pitchFamily="34" charset="0"/>
              </a:rPr>
              <a:t>e</a:t>
            </a:r>
            <a:r>
              <a:rPr sz="2800" i="1" baseline="3413" dirty="0">
                <a:solidFill>
                  <a:prstClr val="black"/>
                </a:solidFill>
                <a:cs typeface="Calibri" pitchFamily="34" charset="0"/>
              </a:rPr>
              <a:t>n </a:t>
            </a:r>
            <a:r>
              <a:rPr sz="2800" i="1" spc="-9" baseline="3413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i="1" baseline="3413" dirty="0">
                <a:solidFill>
                  <a:prstClr val="black"/>
                </a:solidFill>
                <a:cs typeface="Calibri" pitchFamily="34" charset="0"/>
              </a:rPr>
              <a:t>u</a:t>
            </a:r>
            <a:r>
              <a:rPr sz="2800" i="1" spc="361" baseline="3413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i="1" spc="-4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i="1" spc="-14" baseline="3088" dirty="0">
                <a:solidFill>
                  <a:prstClr val="black"/>
                </a:solidFill>
                <a:cs typeface="Calibri" pitchFamily="34" charset="0"/>
              </a:rPr>
              <a:t>r</a:t>
            </a:r>
            <a:r>
              <a:rPr sz="2800" i="1" baseline="3088" dirty="0">
                <a:solidFill>
                  <a:prstClr val="black"/>
                </a:solidFill>
                <a:cs typeface="Calibri" pitchFamily="34" charset="0"/>
              </a:rPr>
              <a:t>t.</a:t>
            </a:r>
            <a:r>
              <a:rPr sz="2800" i="1" spc="9" baseline="3088" dirty="0">
                <a:solidFill>
                  <a:prstClr val="black"/>
                </a:solidFill>
                <a:cs typeface="Calibri" pitchFamily="34" charset="0"/>
              </a:rPr>
              <a:t> 19</a:t>
            </a:r>
            <a:r>
              <a:rPr sz="2800" i="1" baseline="3088" dirty="0">
                <a:solidFill>
                  <a:prstClr val="black"/>
                </a:solidFill>
                <a:cs typeface="Calibri" pitchFamily="34" charset="0"/>
              </a:rPr>
              <a:t>4</a:t>
            </a:r>
            <a:r>
              <a:rPr sz="2800" i="1" spc="-5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-54" baseline="3088" dirty="0">
                <a:solidFill>
                  <a:prstClr val="black"/>
                </a:solidFill>
                <a:cs typeface="Calibri" pitchFamily="34" charset="0"/>
              </a:rPr>
              <a:t>y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spc="-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e h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b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l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ba</a:t>
            </a:r>
            <a:r>
              <a:rPr sz="2800" spc="-5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del</a:t>
            </a:r>
            <a:r>
              <a:rPr sz="2800" spc="-3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-4" baseline="3088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te</a:t>
            </a:r>
            <a:r>
              <a:rPr sz="2800" spc="-4" baseline="3088" dirty="0">
                <a:solidFill>
                  <a:prstClr val="black"/>
                </a:solidFill>
                <a:cs typeface="Calibri" pitchFamily="34" charset="0"/>
              </a:rPr>
              <a:t>m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spc="-29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or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al</a:t>
            </a:r>
            <a:r>
              <a:rPr sz="2800" spc="34" baseline="3088" dirty="0">
                <a:solidFill>
                  <a:prstClr val="black"/>
                </a:solidFill>
                <a:cs typeface="Calibri" pitchFamily="34" charset="0"/>
              </a:rPr>
              <a:t>.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-</a:t>
            </a:r>
            <a:r>
              <a:rPr sz="2800" spc="385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“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La</a:t>
            </a:r>
            <a:r>
              <a:rPr lang="es-ES" sz="2800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sus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t</a:t>
            </a:r>
            <a:r>
              <a:rPr sz="2800" spc="14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n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c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ia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c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ó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n</a:t>
            </a:r>
            <a:r>
              <a:rPr sz="2800" spc="-6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de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l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o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s </a:t>
            </a:r>
            <a:r>
              <a:rPr sz="2800" spc="-4" baseline="3088" dirty="0">
                <a:solidFill>
                  <a:prstClr val="black"/>
                </a:solidFill>
                <a:cs typeface="Calibri" pitchFamily="34" charset="0"/>
              </a:rPr>
              <a:t>p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r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o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c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e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o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,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 q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u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e</a:t>
            </a:r>
            <a:r>
              <a:rPr sz="2800" spc="-19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n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c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l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u</a:t>
            </a:r>
            <a:r>
              <a:rPr sz="2800" spc="-29" baseline="3088" dirty="0">
                <a:solidFill>
                  <a:prstClr val="black"/>
                </a:solidFill>
                <a:cs typeface="Calibri" pitchFamily="34" charset="0"/>
              </a:rPr>
              <a:t>y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e</a:t>
            </a:r>
            <a:r>
              <a:rPr sz="2800" spc="-4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l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spc="-29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-4" baseline="3088" dirty="0">
                <a:solidFill>
                  <a:prstClr val="black"/>
                </a:solidFill>
                <a:cs typeface="Calibri" pitchFamily="34" charset="0"/>
              </a:rPr>
              <a:t>p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r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e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ent</a:t>
            </a:r>
            <a:r>
              <a:rPr sz="2800" spc="14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c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ó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n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y 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c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o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nt</a:t>
            </a:r>
            <a:r>
              <a:rPr sz="2800" spc="-4" baseline="3088" dirty="0">
                <a:solidFill>
                  <a:prstClr val="black"/>
                </a:solidFill>
                <a:cs typeface="Calibri" pitchFamily="34" charset="0"/>
              </a:rPr>
              <a:t>r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d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cc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ó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n</a:t>
            </a:r>
            <a:r>
              <a:rPr sz="2800" spc="-6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de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la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spc="-25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-4" baseline="3088" dirty="0">
                <a:solidFill>
                  <a:prstClr val="black"/>
                </a:solidFill>
                <a:cs typeface="Calibri" pitchFamily="34" charset="0"/>
              </a:rPr>
              <a:t>p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ru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eb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,</a:t>
            </a:r>
            <a:r>
              <a:rPr lang="es-ES" sz="2800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e </a:t>
            </a:r>
            <a:r>
              <a:rPr sz="2800" spc="14" baseline="3088" dirty="0">
                <a:solidFill>
                  <a:prstClr val="black"/>
                </a:solidFill>
                <a:cs typeface="Calibri" pitchFamily="34" charset="0"/>
              </a:rPr>
              <a:t>l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l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e</a:t>
            </a:r>
            <a:r>
              <a:rPr sz="2800" spc="-44" baseline="3088" dirty="0">
                <a:solidFill>
                  <a:prstClr val="black"/>
                </a:solidFill>
                <a:cs typeface="Calibri" pitchFamily="34" charset="0"/>
              </a:rPr>
              <a:t>v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r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á</a:t>
            </a:r>
            <a:r>
              <a:rPr sz="2800" spc="-79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spc="-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c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bo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m</a:t>
            </a:r>
            <a:r>
              <a:rPr sz="2800" spc="-4" baseline="3088" dirty="0">
                <a:solidFill>
                  <a:prstClr val="black"/>
                </a:solidFill>
                <a:cs typeface="Calibri" pitchFamily="34" charset="0"/>
              </a:rPr>
              <a:t>e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d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ia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nte</a:t>
            </a:r>
            <a:r>
              <a:rPr sz="2800" spc="-6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el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 s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tema</a:t>
            </a:r>
            <a:r>
              <a:rPr sz="2800" spc="-29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o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r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al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,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de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c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u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e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r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do</a:t>
            </a:r>
            <a:r>
              <a:rPr sz="2800" spc="-29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c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o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n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l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o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spc="-25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-4" baseline="3088" dirty="0">
                <a:solidFill>
                  <a:prstClr val="black"/>
                </a:solidFill>
                <a:cs typeface="Calibri" pitchFamily="34" charset="0"/>
              </a:rPr>
              <a:t>p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r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n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c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spc="-4" baseline="3088" dirty="0">
                <a:solidFill>
                  <a:prstClr val="black"/>
                </a:solidFill>
                <a:cs typeface="Calibri" pitchFamily="34" charset="0"/>
              </a:rPr>
              <a:t>p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o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:</a:t>
            </a:r>
            <a:r>
              <a:rPr sz="2800" spc="-3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d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spc="-4" baseline="3088" dirty="0">
                <a:solidFill>
                  <a:prstClr val="black"/>
                </a:solidFill>
                <a:cs typeface="Calibri" pitchFamily="34" charset="0"/>
              </a:rPr>
              <a:t>p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o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s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t</a:t>
            </a:r>
            <a:r>
              <a:rPr sz="2800" spc="14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spc="-19" baseline="3088" dirty="0">
                <a:solidFill>
                  <a:prstClr val="black"/>
                </a:solidFill>
                <a:cs typeface="Calibri" pitchFamily="34" charset="0"/>
              </a:rPr>
              <a:t>v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o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,</a:t>
            </a:r>
            <a:r>
              <a:rPr sz="2800" spc="-3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de</a:t>
            </a:r>
            <a:r>
              <a:rPr lang="es-ES" sz="2800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c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o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ncent</a:t>
            </a:r>
            <a:r>
              <a:rPr sz="2800" spc="-9" baseline="3088" dirty="0">
                <a:solidFill>
                  <a:prstClr val="black"/>
                </a:solidFill>
                <a:cs typeface="Calibri" pitchFamily="34" charset="0"/>
              </a:rPr>
              <a:t>r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c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ó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n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e</a:t>
            </a:r>
            <a:r>
              <a:rPr sz="2800" spc="-19" baseline="3088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n</a:t>
            </a:r>
            <a:r>
              <a:rPr sz="2800" spc="-4" baseline="3088" dirty="0">
                <a:solidFill>
                  <a:prstClr val="black"/>
                </a:solidFill>
                <a:cs typeface="Calibri" pitchFamily="34" charset="0"/>
              </a:rPr>
              <a:t>m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ed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i</a:t>
            </a:r>
            <a:r>
              <a:rPr sz="2800" spc="9" baseline="3088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sz="2800" spc="4" baseline="3088" dirty="0">
                <a:solidFill>
                  <a:prstClr val="black"/>
                </a:solidFill>
                <a:cs typeface="Calibri" pitchFamily="34" charset="0"/>
              </a:rPr>
              <a:t>c</a:t>
            </a:r>
            <a:r>
              <a:rPr sz="2800" spc="-14" baseline="3088" dirty="0">
                <a:solidFill>
                  <a:prstClr val="black"/>
                </a:solidFill>
                <a:cs typeface="Calibri" pitchFamily="34" charset="0"/>
              </a:rPr>
              <a:t>ió</a:t>
            </a:r>
            <a:r>
              <a:rPr sz="2800" spc="14" baseline="3088" dirty="0">
                <a:solidFill>
                  <a:prstClr val="black"/>
                </a:solidFill>
                <a:cs typeface="Calibri" pitchFamily="34" charset="0"/>
              </a:rPr>
              <a:t>n”</a:t>
            </a:r>
            <a:r>
              <a:rPr sz="2800" baseline="3088" dirty="0">
                <a:solidFill>
                  <a:prstClr val="black"/>
                </a:solidFill>
                <a:cs typeface="Calibri" pitchFamily="34" charset="0"/>
              </a:rPr>
              <a:t>.</a:t>
            </a:r>
            <a:endParaRPr sz="28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3540" y="2911152"/>
            <a:ext cx="2994622" cy="24632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739"/>
              </a:lnSpc>
              <a:spcBef>
                <a:spcPts val="87"/>
              </a:spcBef>
            </a:pPr>
            <a:endParaRPr lang="es-EC" sz="3600" b="1" baseline="3088" dirty="0">
              <a:solidFill>
                <a:prstClr val="white"/>
              </a:solidFill>
              <a:cs typeface="Calibri" pitchFamily="34" charset="0"/>
            </a:endParaRPr>
          </a:p>
          <a:p>
            <a:pPr marL="12700" marR="26730">
              <a:lnSpc>
                <a:spcPts val="1739"/>
              </a:lnSpc>
              <a:spcBef>
                <a:spcPts val="87"/>
              </a:spcBef>
            </a:pPr>
            <a:r>
              <a:rPr sz="2800" b="1" baseline="3088" dirty="0">
                <a:solidFill>
                  <a:prstClr val="white"/>
                </a:solidFill>
                <a:cs typeface="Calibri" pitchFamily="34" charset="0"/>
              </a:rPr>
              <a:t>Art. 168.6 CRE </a:t>
            </a:r>
            <a:r>
              <a:rPr lang="es-EC" sz="2800" baseline="3088" dirty="0">
                <a:solidFill>
                  <a:prstClr val="white"/>
                </a:solidFill>
                <a:cs typeface="Calibri" pitchFamily="34" charset="0"/>
              </a:rPr>
              <a:t>. </a:t>
            </a:r>
            <a:r>
              <a:rPr sz="2800" baseline="3088" dirty="0">
                <a:solidFill>
                  <a:prstClr val="white"/>
                </a:solidFill>
                <a:cs typeface="Calibri" pitchFamily="34" charset="0"/>
              </a:rPr>
              <a:t>“La</a:t>
            </a:r>
            <a:r>
              <a:rPr lang="es-EC" sz="2800" baseline="3088" dirty="0">
                <a:solidFill>
                  <a:prstClr val="white"/>
                </a:solidFill>
                <a:cs typeface="Calibri" pitchFamily="34" charset="0"/>
              </a:rPr>
              <a:t> </a:t>
            </a:r>
            <a:r>
              <a:rPr sz="2800" baseline="3088" dirty="0">
                <a:solidFill>
                  <a:prstClr val="white"/>
                </a:solidFill>
                <a:cs typeface="Calibri" pitchFamily="34" charset="0"/>
              </a:rPr>
              <a:t>sustanciación de los procesos en todas las materias, instancias, etapas y diligencias se llevará a cabo mediante el sistema oral, de acuerdo con los principios de concentración, contradicción y </a:t>
            </a:r>
            <a:r>
              <a:rPr sz="3600" baseline="3088" dirty="0">
                <a:solidFill>
                  <a:prstClr val="white"/>
                </a:solidFill>
                <a:cs typeface="Calibri" pitchFamily="34" charset="0"/>
              </a:rPr>
              <a:t>dispositivo.”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7811" y="5609844"/>
            <a:ext cx="1871472" cy="4297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5"/>
              </a:spcBef>
            </a:pPr>
            <a:endParaRPr sz="550" dirty="0">
              <a:solidFill>
                <a:prstClr val="black"/>
              </a:solidFill>
            </a:endParaRPr>
          </a:p>
          <a:p>
            <a:pPr marL="357251">
              <a:lnSpc>
                <a:spcPct val="101725"/>
              </a:lnSpc>
            </a:pPr>
            <a:r>
              <a:rPr spc="-4" dirty="0">
                <a:solidFill>
                  <a:srgbClr val="FFFFFF"/>
                </a:solidFill>
                <a:cs typeface="Calibri"/>
              </a:rPr>
              <a:t>A</a:t>
            </a:r>
            <a:r>
              <a:rPr dirty="0">
                <a:solidFill>
                  <a:srgbClr val="FFFFFF"/>
                </a:solidFill>
                <a:cs typeface="Calibri"/>
              </a:rPr>
              <a:t>r</a:t>
            </a:r>
            <a:r>
              <a:rPr spc="-4" dirty="0">
                <a:solidFill>
                  <a:srgbClr val="FFFFFF"/>
                </a:solidFill>
                <a:cs typeface="Calibri"/>
              </a:rPr>
              <a:t>t</a:t>
            </a:r>
            <a:r>
              <a:rPr dirty="0">
                <a:solidFill>
                  <a:srgbClr val="FFFFFF"/>
                </a:solidFill>
                <a:cs typeface="Calibri"/>
              </a:rPr>
              <a:t>. </a:t>
            </a:r>
            <a:r>
              <a:rPr spc="4" dirty="0">
                <a:solidFill>
                  <a:srgbClr val="FFFFFF"/>
                </a:solidFill>
                <a:cs typeface="Calibri"/>
              </a:rPr>
              <a:t>1</a:t>
            </a:r>
            <a:r>
              <a:rPr dirty="0">
                <a:solidFill>
                  <a:srgbClr val="FFFFFF"/>
                </a:solidFill>
                <a:cs typeface="Calibri"/>
              </a:rPr>
              <a:t>6</a:t>
            </a:r>
            <a:r>
              <a:rPr lang="es-ES" dirty="0">
                <a:solidFill>
                  <a:srgbClr val="FFFFFF"/>
                </a:solidFill>
                <a:cs typeface="Calibri"/>
              </a:rPr>
              <a:t>8.6</a:t>
            </a:r>
            <a:r>
              <a:rPr dirty="0">
                <a:solidFill>
                  <a:srgbClr val="FFFFFF"/>
                </a:solidFill>
                <a:cs typeface="Calibri"/>
              </a:rPr>
              <a:t> </a:t>
            </a:r>
            <a:r>
              <a:rPr spc="4" dirty="0">
                <a:solidFill>
                  <a:srgbClr val="FFFFFF"/>
                </a:solidFill>
                <a:cs typeface="Calibri"/>
              </a:rPr>
              <a:t>CR</a:t>
            </a:r>
            <a:r>
              <a:rPr dirty="0">
                <a:solidFill>
                  <a:srgbClr val="FFFFFF"/>
                </a:solidFill>
                <a:cs typeface="Calibri"/>
              </a:rPr>
              <a:t>E</a:t>
            </a:r>
            <a:endParaRPr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91740" y="235471"/>
            <a:ext cx="4882082" cy="596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lang="es-EC" sz="2800" b="1" dirty="0">
                <a:solidFill>
                  <a:srgbClr val="1F497D"/>
                </a:solidFill>
              </a:rPr>
              <a:t>EL SISTEMA DE ORALIDAD ECUATORIANO</a:t>
            </a:r>
            <a:endParaRPr sz="2800" b="1" dirty="0">
              <a:solidFill>
                <a:srgbClr val="1F497D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2591740" y="832349"/>
            <a:ext cx="4560176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3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0" y="1450913"/>
            <a:ext cx="9144000" cy="4715193"/>
          </a:xfrm>
          <a:custGeom>
            <a:avLst/>
            <a:gdLst/>
            <a:ahLst/>
            <a:cxnLst/>
            <a:rect l="l" t="t" r="r" b="b"/>
            <a:pathLst>
              <a:path w="9144000" h="4565904">
                <a:moveTo>
                  <a:pt x="0" y="4565904"/>
                </a:moveTo>
                <a:lnTo>
                  <a:pt x="9144000" y="4565904"/>
                </a:lnTo>
                <a:lnTo>
                  <a:pt x="9144000" y="0"/>
                </a:lnTo>
                <a:lnTo>
                  <a:pt x="0" y="0"/>
                </a:lnTo>
                <a:lnTo>
                  <a:pt x="0" y="45659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29866" y="264545"/>
            <a:ext cx="4681728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sz="3600" b="1" dirty="0">
                <a:solidFill>
                  <a:srgbClr val="1F497D"/>
                </a:solidFill>
              </a:rPr>
              <a:t>CONSTITUCI</a:t>
            </a:r>
            <a:r>
              <a:rPr lang="es-EC" sz="3600" b="1" dirty="0">
                <a:solidFill>
                  <a:srgbClr val="1F497D"/>
                </a:solidFill>
              </a:rPr>
              <a:t>Ó</a:t>
            </a:r>
            <a:r>
              <a:rPr sz="3600" b="1" dirty="0">
                <a:solidFill>
                  <a:srgbClr val="1F497D"/>
                </a:solidFill>
              </a:rPr>
              <a:t>N DEL 2008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88203" y="1450913"/>
            <a:ext cx="7927430" cy="4570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sz="3600" baseline="3413" dirty="0">
                <a:solidFill>
                  <a:prstClr val="black"/>
                </a:solidFill>
                <a:cs typeface="Calibri"/>
              </a:rPr>
              <a:t>El</a:t>
            </a:r>
            <a:r>
              <a:rPr sz="3600" spc="82" baseline="3413" dirty="0">
                <a:solidFill>
                  <a:prstClr val="black"/>
                </a:solidFill>
                <a:cs typeface="Calibri"/>
              </a:rPr>
              <a:t> 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s</a:t>
            </a:r>
            <a:r>
              <a:rPr sz="3600" spc="9" baseline="3413" dirty="0">
                <a:solidFill>
                  <a:prstClr val="black"/>
                </a:solidFill>
                <a:cs typeface="Calibri"/>
              </a:rPr>
              <a:t>i</a:t>
            </a:r>
            <a:r>
              <a:rPr sz="3600" spc="-50" baseline="3413" dirty="0">
                <a:solidFill>
                  <a:prstClr val="black"/>
                </a:solidFill>
                <a:cs typeface="Calibri"/>
              </a:rPr>
              <a:t>s</a:t>
            </a:r>
            <a:r>
              <a:rPr sz="3600" spc="-14" baseline="3413" dirty="0">
                <a:solidFill>
                  <a:prstClr val="black"/>
                </a:solidFill>
                <a:cs typeface="Calibri"/>
              </a:rPr>
              <a:t>t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e</a:t>
            </a:r>
            <a:r>
              <a:rPr sz="3600" spc="-9" baseline="3413" dirty="0">
                <a:solidFill>
                  <a:prstClr val="black"/>
                </a:solidFill>
                <a:cs typeface="Calibri"/>
              </a:rPr>
              <a:t>m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a</a:t>
            </a:r>
            <a:r>
              <a:rPr sz="3600" spc="15" baseline="3413" dirty="0">
                <a:solidFill>
                  <a:prstClr val="black"/>
                </a:solidFill>
                <a:cs typeface="Calibri"/>
              </a:rPr>
              <a:t> 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p</a:t>
            </a:r>
            <a:r>
              <a:rPr sz="3600" spc="-54" baseline="3413" dirty="0">
                <a:solidFill>
                  <a:prstClr val="black"/>
                </a:solidFill>
                <a:cs typeface="Calibri"/>
              </a:rPr>
              <a:t>r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oc</a:t>
            </a:r>
            <a:r>
              <a:rPr sz="3600" spc="-9" baseline="3413" dirty="0">
                <a:solidFill>
                  <a:prstClr val="black"/>
                </a:solidFill>
                <a:cs typeface="Calibri"/>
              </a:rPr>
              <a:t>e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s</a:t>
            </a:r>
            <a:r>
              <a:rPr sz="3600" spc="29" baseline="3413" dirty="0">
                <a:solidFill>
                  <a:prstClr val="black"/>
                </a:solidFill>
                <a:cs typeface="Calibri"/>
              </a:rPr>
              <a:t>a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l </a:t>
            </a:r>
            <a:r>
              <a:rPr sz="3600" spc="-4" baseline="3413" dirty="0">
                <a:solidFill>
                  <a:prstClr val="black"/>
                </a:solidFill>
                <a:cs typeface="Calibri"/>
              </a:rPr>
              <a:t>e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s</a:t>
            </a:r>
            <a:r>
              <a:rPr sz="3600" spc="66" baseline="3413" dirty="0">
                <a:solidFill>
                  <a:prstClr val="black"/>
                </a:solidFill>
                <a:cs typeface="Calibri"/>
              </a:rPr>
              <a:t> </a:t>
            </a:r>
            <a:r>
              <a:rPr sz="3600" spc="4" baseline="3413" dirty="0">
                <a:solidFill>
                  <a:prstClr val="black"/>
                </a:solidFill>
                <a:cs typeface="Calibri"/>
              </a:rPr>
              <a:t>u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n</a:t>
            </a:r>
            <a:r>
              <a:rPr sz="3600" spc="61" baseline="3413" dirty="0">
                <a:solidFill>
                  <a:prstClr val="black"/>
                </a:solidFill>
                <a:cs typeface="Calibri"/>
              </a:rPr>
              <a:t> 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med</a:t>
            </a:r>
            <a:r>
              <a:rPr sz="3600" spc="9" baseline="3413" dirty="0">
                <a:solidFill>
                  <a:prstClr val="black"/>
                </a:solidFill>
                <a:cs typeface="Calibri"/>
              </a:rPr>
              <a:t>i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o</a:t>
            </a:r>
            <a:r>
              <a:rPr sz="3600" spc="2" baseline="3413" dirty="0">
                <a:solidFill>
                  <a:prstClr val="black"/>
                </a:solidFill>
                <a:cs typeface="Calibri"/>
              </a:rPr>
              <a:t> 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p</a:t>
            </a:r>
            <a:r>
              <a:rPr sz="3600" spc="29" baseline="3413" dirty="0">
                <a:solidFill>
                  <a:prstClr val="black"/>
                </a:solidFill>
                <a:cs typeface="Calibri"/>
              </a:rPr>
              <a:t>a</a:t>
            </a:r>
            <a:r>
              <a:rPr sz="3600" spc="-79" baseline="3413" dirty="0">
                <a:solidFill>
                  <a:prstClr val="black"/>
                </a:solidFill>
                <a:cs typeface="Calibri"/>
              </a:rPr>
              <a:t>r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a</a:t>
            </a:r>
            <a:r>
              <a:rPr sz="3600" spc="71" baseline="3413" dirty="0">
                <a:solidFill>
                  <a:prstClr val="black"/>
                </a:solidFill>
                <a:cs typeface="Calibri"/>
              </a:rPr>
              <a:t> </a:t>
            </a:r>
            <a:r>
              <a:rPr sz="3600" spc="9" baseline="3413" dirty="0">
                <a:solidFill>
                  <a:prstClr val="black"/>
                </a:solidFill>
                <a:cs typeface="Calibri"/>
              </a:rPr>
              <a:t>l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a</a:t>
            </a:r>
            <a:r>
              <a:rPr sz="3600" spc="77" baseline="3413" dirty="0">
                <a:solidFill>
                  <a:prstClr val="black"/>
                </a:solidFill>
                <a:cs typeface="Calibri"/>
              </a:rPr>
              <a:t> </a:t>
            </a:r>
            <a:r>
              <a:rPr sz="3600" spc="-54" baseline="3413" dirty="0">
                <a:solidFill>
                  <a:prstClr val="black"/>
                </a:solidFill>
                <a:cs typeface="Calibri"/>
              </a:rPr>
              <a:t>r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ea</a:t>
            </a:r>
            <a:r>
              <a:rPr sz="3600" spc="14" baseline="3413" dirty="0">
                <a:solidFill>
                  <a:prstClr val="black"/>
                </a:solidFill>
                <a:cs typeface="Calibri"/>
              </a:rPr>
              <a:t>l</a:t>
            </a:r>
            <a:r>
              <a:rPr sz="3600" spc="9" baseline="3413" dirty="0">
                <a:solidFill>
                  <a:prstClr val="black"/>
                </a:solidFill>
                <a:cs typeface="Calibri"/>
              </a:rPr>
              <a:t>i</a:t>
            </a:r>
            <a:r>
              <a:rPr sz="3600" spc="-39" baseline="3413" dirty="0">
                <a:solidFill>
                  <a:prstClr val="black"/>
                </a:solidFill>
                <a:cs typeface="Calibri"/>
              </a:rPr>
              <a:t>z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ac</a:t>
            </a:r>
            <a:r>
              <a:rPr sz="3600" spc="9" baseline="3413" dirty="0">
                <a:solidFill>
                  <a:prstClr val="black"/>
                </a:solidFill>
                <a:cs typeface="Calibri"/>
              </a:rPr>
              <a:t>i</a:t>
            </a:r>
            <a:r>
              <a:rPr sz="3600" baseline="3413" dirty="0">
                <a:solidFill>
                  <a:prstClr val="black"/>
                </a:solidFill>
                <a:cs typeface="Calibri"/>
              </a:rPr>
              <a:t>ón</a:t>
            </a:r>
            <a:r>
              <a:rPr lang="es-EC" sz="3600" baseline="3413" dirty="0">
                <a:solidFill>
                  <a:prstClr val="black"/>
                </a:solidFill>
                <a:cs typeface="Calibri"/>
              </a:rPr>
              <a:t> </a:t>
            </a:r>
            <a:r>
              <a:rPr sz="3600" spc="4" baseline="1706" dirty="0">
                <a:solidFill>
                  <a:prstClr val="black"/>
                </a:solidFill>
                <a:cs typeface="Calibri"/>
              </a:rPr>
              <a:t>d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e</a:t>
            </a:r>
            <a:r>
              <a:rPr sz="3600" spc="415" baseline="1706" dirty="0">
                <a:solidFill>
                  <a:prstClr val="black"/>
                </a:solidFill>
                <a:cs typeface="Calibri"/>
              </a:rPr>
              <a:t> </a:t>
            </a:r>
            <a:r>
              <a:rPr sz="3600" spc="9" baseline="1706" dirty="0">
                <a:solidFill>
                  <a:prstClr val="black"/>
                </a:solidFill>
                <a:cs typeface="Calibri"/>
              </a:rPr>
              <a:t>l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a</a:t>
            </a:r>
            <a:r>
              <a:rPr sz="3600" spc="440" baseline="1706" dirty="0">
                <a:solidFill>
                  <a:prstClr val="black"/>
                </a:solidFill>
                <a:cs typeface="Calibri"/>
              </a:rPr>
              <a:t> 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ju</a:t>
            </a:r>
            <a:r>
              <a:rPr sz="3600" spc="-39" baseline="1706" dirty="0">
                <a:solidFill>
                  <a:prstClr val="black"/>
                </a:solidFill>
                <a:cs typeface="Calibri"/>
              </a:rPr>
              <a:t>s</a:t>
            </a:r>
            <a:r>
              <a:rPr sz="3600" spc="4" baseline="1706" dirty="0">
                <a:solidFill>
                  <a:prstClr val="black"/>
                </a:solidFill>
                <a:cs typeface="Calibri"/>
              </a:rPr>
              <a:t>t</a:t>
            </a:r>
            <a:r>
              <a:rPr sz="3600" spc="9" baseline="1706" dirty="0">
                <a:solidFill>
                  <a:prstClr val="black"/>
                </a:solidFill>
                <a:cs typeface="Calibri"/>
              </a:rPr>
              <a:t>i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ci</a:t>
            </a:r>
            <a:r>
              <a:rPr sz="3600" spc="19" baseline="1706" dirty="0">
                <a:solidFill>
                  <a:prstClr val="black"/>
                </a:solidFill>
                <a:cs typeface="Calibri"/>
              </a:rPr>
              <a:t>a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.</a:t>
            </a:r>
            <a:r>
              <a:rPr sz="3600" spc="374" baseline="1706" dirty="0">
                <a:solidFill>
                  <a:prstClr val="black"/>
                </a:solidFill>
                <a:cs typeface="Calibri"/>
              </a:rPr>
              <a:t> 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L</a:t>
            </a:r>
            <a:r>
              <a:rPr sz="3600" spc="9" baseline="1706" dirty="0">
                <a:solidFill>
                  <a:prstClr val="black"/>
                </a:solidFill>
                <a:cs typeface="Calibri"/>
              </a:rPr>
              <a:t>a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s</a:t>
            </a:r>
            <a:r>
              <a:rPr sz="3600" spc="411" baseline="1706" dirty="0">
                <a:solidFill>
                  <a:prstClr val="black"/>
                </a:solidFill>
                <a:cs typeface="Calibri"/>
              </a:rPr>
              <a:t> 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no</a:t>
            </a:r>
            <a:r>
              <a:rPr sz="3600" spc="9" baseline="1706" dirty="0">
                <a:solidFill>
                  <a:prstClr val="black"/>
                </a:solidFill>
                <a:cs typeface="Calibri"/>
              </a:rPr>
              <a:t>r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mas</a:t>
            </a:r>
            <a:r>
              <a:rPr sz="3600" spc="365" baseline="1706" dirty="0">
                <a:solidFill>
                  <a:prstClr val="black"/>
                </a:solidFill>
                <a:cs typeface="Calibri"/>
              </a:rPr>
              <a:t> 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p</a:t>
            </a:r>
            <a:r>
              <a:rPr sz="3600" spc="-54" baseline="1706" dirty="0">
                <a:solidFill>
                  <a:prstClr val="black"/>
                </a:solidFill>
                <a:cs typeface="Calibri"/>
              </a:rPr>
              <a:t>r</a:t>
            </a:r>
            <a:r>
              <a:rPr sz="3600" spc="19" baseline="1706" dirty="0">
                <a:solidFill>
                  <a:prstClr val="black"/>
                </a:solidFill>
                <a:cs typeface="Calibri"/>
              </a:rPr>
              <a:t>o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c</a:t>
            </a:r>
            <a:r>
              <a:rPr sz="3600" spc="-9" baseline="1706" dirty="0">
                <a:solidFill>
                  <a:prstClr val="black"/>
                </a:solidFill>
                <a:cs typeface="Calibri"/>
              </a:rPr>
              <a:t>e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sa</a:t>
            </a:r>
            <a:r>
              <a:rPr sz="3600" spc="14" baseline="1706" dirty="0">
                <a:solidFill>
                  <a:prstClr val="black"/>
                </a:solidFill>
                <a:cs typeface="Calibri"/>
              </a:rPr>
              <a:t>le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s</a:t>
            </a:r>
            <a:r>
              <a:rPr sz="3600" spc="330" baseline="1706" dirty="0">
                <a:solidFill>
                  <a:prstClr val="black"/>
                </a:solidFill>
                <a:cs typeface="Calibri"/>
              </a:rPr>
              <a:t> </a:t>
            </a:r>
            <a:r>
              <a:rPr sz="3600" spc="-29" baseline="1706" dirty="0">
                <a:solidFill>
                  <a:prstClr val="black"/>
                </a:solidFill>
                <a:cs typeface="Calibri"/>
              </a:rPr>
              <a:t>c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onsa</a:t>
            </a:r>
            <a:r>
              <a:rPr sz="3600" spc="9" baseline="1706" dirty="0">
                <a:solidFill>
                  <a:prstClr val="black"/>
                </a:solidFill>
                <a:cs typeface="Calibri"/>
              </a:rPr>
              <a:t>g</a:t>
            </a:r>
            <a:r>
              <a:rPr sz="3600" spc="-79" baseline="1706" dirty="0">
                <a:solidFill>
                  <a:prstClr val="black"/>
                </a:solidFill>
                <a:cs typeface="Calibri"/>
              </a:rPr>
              <a:t>r</a:t>
            </a:r>
            <a:r>
              <a:rPr sz="3600" spc="29" baseline="1706" dirty="0">
                <a:solidFill>
                  <a:prstClr val="black"/>
                </a:solidFill>
                <a:cs typeface="Calibri"/>
              </a:rPr>
              <a:t>a</a:t>
            </a:r>
            <a:r>
              <a:rPr sz="3600" spc="-79" baseline="1706" dirty="0">
                <a:solidFill>
                  <a:prstClr val="black"/>
                </a:solidFill>
                <a:cs typeface="Calibri"/>
              </a:rPr>
              <a:t>r</a:t>
            </a:r>
            <a:r>
              <a:rPr sz="3600" baseline="1706" dirty="0">
                <a:solidFill>
                  <a:prstClr val="black"/>
                </a:solidFill>
                <a:cs typeface="Calibri"/>
              </a:rPr>
              <a:t>án</a:t>
            </a:r>
            <a:r>
              <a:rPr lang="es-EC" sz="3600" baseline="1706" dirty="0">
                <a:solidFill>
                  <a:prstClr val="black"/>
                </a:solidFill>
                <a:cs typeface="Calibri"/>
              </a:rPr>
              <a:t> los principios de</a:t>
            </a:r>
            <a:r>
              <a:rPr lang="es-EC" sz="3600" baseline="1706" dirty="0" smtClean="0">
                <a:solidFill>
                  <a:prstClr val="black"/>
                </a:solidFill>
                <a:cs typeface="Calibri"/>
              </a:rPr>
              <a:t>:</a:t>
            </a:r>
          </a:p>
          <a:p>
            <a:pPr marL="12700">
              <a:lnSpc>
                <a:spcPts val="3354"/>
              </a:lnSpc>
              <a:spcBef>
                <a:spcPts val="167"/>
              </a:spcBef>
            </a:pPr>
            <a:endParaRPr lang="es-EC" sz="3600" baseline="1706" dirty="0">
              <a:solidFill>
                <a:prstClr val="black"/>
              </a:solidFill>
              <a:cs typeface="Calibri"/>
            </a:endParaRPr>
          </a:p>
          <a:p>
            <a:pPr marL="2755900" lvl="5" indent="-457200">
              <a:spcBef>
                <a:spcPts val="167"/>
              </a:spcBef>
              <a:buFont typeface="Arial" pitchFamily="34" charset="0"/>
              <a:buChar char="•"/>
            </a:pPr>
            <a:r>
              <a:rPr lang="es-EC" sz="3600" b="1" baseline="1706" dirty="0">
                <a:solidFill>
                  <a:prstClr val="black"/>
                </a:solidFill>
                <a:cs typeface="Calibri"/>
              </a:rPr>
              <a:t>Simplificación</a:t>
            </a:r>
          </a:p>
          <a:p>
            <a:pPr marL="2755900" lvl="5" indent="-457200">
              <a:spcBef>
                <a:spcPts val="167"/>
              </a:spcBef>
              <a:buFont typeface="Arial" pitchFamily="34" charset="0"/>
              <a:buChar char="•"/>
            </a:pPr>
            <a:r>
              <a:rPr lang="es-EC" sz="3600" b="1" baseline="1706" dirty="0">
                <a:solidFill>
                  <a:prstClr val="black"/>
                </a:solidFill>
                <a:cs typeface="Calibri"/>
              </a:rPr>
              <a:t>Uniformidad</a:t>
            </a:r>
          </a:p>
          <a:p>
            <a:pPr marL="2755900" lvl="5" indent="-457200">
              <a:spcBef>
                <a:spcPts val="167"/>
              </a:spcBef>
              <a:buFont typeface="Arial" pitchFamily="34" charset="0"/>
              <a:buChar char="•"/>
            </a:pPr>
            <a:r>
              <a:rPr lang="es-EC" sz="3600" b="1" baseline="1706" dirty="0">
                <a:solidFill>
                  <a:prstClr val="black"/>
                </a:solidFill>
                <a:cs typeface="Calibri"/>
              </a:rPr>
              <a:t>Eficacia</a:t>
            </a:r>
          </a:p>
          <a:p>
            <a:pPr marL="2755900" lvl="5" indent="-457200">
              <a:spcBef>
                <a:spcPts val="167"/>
              </a:spcBef>
              <a:buFont typeface="Arial" pitchFamily="34" charset="0"/>
              <a:buChar char="•"/>
            </a:pPr>
            <a:r>
              <a:rPr lang="es-EC" sz="3600" b="1" baseline="1706" dirty="0" smtClean="0">
                <a:solidFill>
                  <a:prstClr val="black"/>
                </a:solidFill>
                <a:cs typeface="Calibri"/>
              </a:rPr>
              <a:t>Inmediación</a:t>
            </a:r>
            <a:endParaRPr lang="es-EC" sz="3600" b="1" baseline="1706" dirty="0">
              <a:solidFill>
                <a:prstClr val="black"/>
              </a:solidFill>
              <a:cs typeface="Calibri"/>
            </a:endParaRPr>
          </a:p>
          <a:p>
            <a:pPr marL="2755900" lvl="5" indent="-457200">
              <a:spcBef>
                <a:spcPts val="167"/>
              </a:spcBef>
              <a:buFont typeface="Arial" pitchFamily="34" charset="0"/>
              <a:buChar char="•"/>
            </a:pPr>
            <a:r>
              <a:rPr lang="es-EC" sz="3600" b="1" baseline="1706" dirty="0">
                <a:solidFill>
                  <a:prstClr val="black"/>
                </a:solidFill>
                <a:cs typeface="Calibri"/>
              </a:rPr>
              <a:t>Celeridad</a:t>
            </a:r>
          </a:p>
          <a:p>
            <a:pPr marL="2755900" lvl="5" indent="-457200">
              <a:spcBef>
                <a:spcPts val="167"/>
              </a:spcBef>
              <a:buFont typeface="Arial" pitchFamily="34" charset="0"/>
              <a:buChar char="•"/>
            </a:pPr>
            <a:r>
              <a:rPr lang="es-EC" sz="3600" b="1" baseline="1706" dirty="0">
                <a:solidFill>
                  <a:prstClr val="black"/>
                </a:solidFill>
                <a:cs typeface="Calibri"/>
              </a:rPr>
              <a:t>Economía </a:t>
            </a:r>
            <a:r>
              <a:rPr lang="es-EC" sz="3600" b="1" baseline="1706" dirty="0" smtClean="0">
                <a:solidFill>
                  <a:prstClr val="black"/>
                </a:solidFill>
                <a:cs typeface="Calibri"/>
              </a:rPr>
              <a:t>procesal</a:t>
            </a:r>
            <a:endParaRPr lang="es-EC" sz="3600" b="1" baseline="1706" dirty="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lang="es-EC" sz="3600" baseline="1706" dirty="0">
                <a:solidFill>
                  <a:prstClr val="black"/>
                </a:solidFill>
                <a:cs typeface="Calibri"/>
              </a:rPr>
              <a:t>Y</a:t>
            </a:r>
            <a:r>
              <a:rPr lang="es-EC" sz="3600" dirty="0">
                <a:solidFill>
                  <a:prstClr val="black"/>
                </a:solidFill>
                <a:cs typeface="Calibri"/>
              </a:rPr>
              <a:t> </a:t>
            </a:r>
            <a:r>
              <a:rPr lang="es-EC" sz="3600" baseline="1706" dirty="0">
                <a:solidFill>
                  <a:prstClr val="black"/>
                </a:solidFill>
                <a:cs typeface="Calibri"/>
              </a:rPr>
              <a:t>harán efectivas las garantías del </a:t>
            </a:r>
            <a:r>
              <a:rPr lang="es-EC" sz="3600" baseline="1706" dirty="0" smtClean="0">
                <a:solidFill>
                  <a:prstClr val="black"/>
                </a:solidFill>
                <a:cs typeface="Calibri"/>
              </a:rPr>
              <a:t>debido proceso; </a:t>
            </a:r>
            <a:r>
              <a:rPr lang="es-EC" sz="3600" baseline="1706" dirty="0">
                <a:solidFill>
                  <a:prstClr val="black"/>
                </a:solidFill>
                <a:cs typeface="Calibri"/>
              </a:rPr>
              <a:t>no se sacrificará por la sola omisión de formalidades</a:t>
            </a:r>
            <a:r>
              <a:rPr lang="es-EC" sz="4800" baseline="1706" dirty="0">
                <a:solidFill>
                  <a:prstClr val="black"/>
                </a:solidFill>
                <a:cs typeface="Calibri"/>
              </a:rPr>
              <a:t>.</a:t>
            </a:r>
          </a:p>
          <a:p>
            <a:pPr marL="12700">
              <a:lnSpc>
                <a:spcPts val="3354"/>
              </a:lnSpc>
              <a:spcBef>
                <a:spcPts val="167"/>
              </a:spcBef>
            </a:pPr>
            <a:endParaRPr sz="3200" dirty="0">
              <a:solidFill>
                <a:prstClr val="black"/>
              </a:solidFill>
              <a:cs typeface="Calibri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2547267" y="848033"/>
            <a:ext cx="3918857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556382" y="93310"/>
            <a:ext cx="2904050" cy="727787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 b="1" i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	</a:t>
            </a:r>
            <a:r>
              <a:rPr lang="es-EC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UNIDAD I </a:t>
            </a:r>
          </a:p>
        </p:txBody>
      </p:sp>
      <p:sp>
        <p:nvSpPr>
          <p:cNvPr id="23558" name="2 Rectángulo"/>
          <p:cNvSpPr>
            <a:spLocks noChangeArrowheads="1"/>
          </p:cNvSpPr>
          <p:nvPr/>
        </p:nvSpPr>
        <p:spPr bwMode="auto">
          <a:xfrm>
            <a:off x="489857" y="2558703"/>
            <a:ext cx="83518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C" sz="4400" b="1" dirty="0" smtClean="0">
                <a:solidFill>
                  <a:srgbClr val="1F497D"/>
                </a:solidFill>
              </a:rPr>
              <a:t>1.2. </a:t>
            </a:r>
            <a:r>
              <a:rPr lang="es-EC" sz="4400" b="1" dirty="0">
                <a:solidFill>
                  <a:srgbClr val="1F497D"/>
                </a:solidFill>
              </a:rPr>
              <a:t>ÁMBITO DE APLICACIÓN Y PRINCIPIOS PROCESALES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5556388" y="821094"/>
            <a:ext cx="2631233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9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632157" y="0"/>
            <a:ext cx="3879687" cy="936267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12700" algn="l" defTabSz="914400" fontAlgn="auto">
              <a:lnSpc>
                <a:spcPts val="4575"/>
              </a:lnSpc>
              <a:spcBef>
                <a:spcPts val="228"/>
              </a:spcBef>
              <a:spcAft>
                <a:spcPts val="0"/>
              </a:spcAft>
              <a:defRPr/>
            </a:pPr>
            <a:r>
              <a:rPr lang="es-EC" sz="2800" b="1" dirty="0" smtClean="0">
                <a:solidFill>
                  <a:srgbClr val="1F497D"/>
                </a:solidFill>
              </a:rPr>
              <a:t> ÁMBITO </a:t>
            </a:r>
            <a:r>
              <a:rPr lang="es-EC" sz="2800" b="1" dirty="0">
                <a:solidFill>
                  <a:srgbClr val="1F497D"/>
                </a:solidFill>
              </a:rPr>
              <a:t>DE APLICACIÓN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1115617" y="1844824"/>
          <a:ext cx="6984776" cy="409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Flecha derecha"/>
          <p:cNvSpPr/>
          <p:nvPr/>
        </p:nvSpPr>
        <p:spPr>
          <a:xfrm>
            <a:off x="3995739" y="3703638"/>
            <a:ext cx="576262" cy="287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prstClr val="white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843808" y="821094"/>
            <a:ext cx="3902227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467544" y="1484784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843509" y="0"/>
            <a:ext cx="6275388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r" defTabSz="457200">
              <a:spcBef>
                <a:spcPct val="0"/>
              </a:spcBef>
              <a:buNone/>
              <a:defRPr sz="3200" b="1" i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endParaRPr lang="es-EC" dirty="0" smtClean="0">
              <a:solidFill>
                <a:srgbClr val="1F497D"/>
              </a:solidFill>
            </a:endParaRPr>
          </a:p>
          <a:p>
            <a:pPr algn="ctr">
              <a:defRPr/>
            </a:pPr>
            <a:r>
              <a:rPr lang="x-none" smtClean="0">
                <a:solidFill>
                  <a:srgbClr val="1F497D"/>
                </a:solidFill>
              </a:rPr>
              <a:t>P</a:t>
            </a:r>
            <a:r>
              <a:rPr lang="es-EC" dirty="0">
                <a:solidFill>
                  <a:srgbClr val="1F497D"/>
                </a:solidFill>
              </a:rPr>
              <a:t>RINCIPIOS </a:t>
            </a:r>
            <a:r>
              <a:rPr lang="es-EC" dirty="0" smtClean="0">
                <a:solidFill>
                  <a:srgbClr val="1F497D"/>
                </a:solidFill>
              </a:rPr>
              <a:t>PROCESALES </a:t>
            </a:r>
            <a:r>
              <a:rPr lang="es-MX" dirty="0" smtClean="0">
                <a:solidFill>
                  <a:srgbClr val="1F497D"/>
                </a:solidFill>
              </a:rPr>
              <a:t>(</a:t>
            </a:r>
            <a:r>
              <a:rPr lang="es-MX" dirty="0">
                <a:solidFill>
                  <a:srgbClr val="1F497D"/>
                </a:solidFill>
              </a:rPr>
              <a:t>Arts.- 3 al 8 COGEP)</a:t>
            </a:r>
            <a:endParaRPr lang="it-IT" dirty="0">
              <a:solidFill>
                <a:srgbClr val="1F497D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2169374" y="571500"/>
            <a:ext cx="564035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6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3048" y="1600200"/>
            <a:ext cx="9147048" cy="440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18488" y="2688356"/>
            <a:ext cx="2048256" cy="1231391"/>
          </a:xfrm>
          <a:custGeom>
            <a:avLst/>
            <a:gdLst/>
            <a:ahLst/>
            <a:cxnLst/>
            <a:rect l="l" t="t" r="r" b="b"/>
            <a:pathLst>
              <a:path w="2048256" h="1231391">
                <a:moveTo>
                  <a:pt x="0" y="1231391"/>
                </a:moveTo>
                <a:lnTo>
                  <a:pt x="2048256" y="1231391"/>
                </a:lnTo>
                <a:lnTo>
                  <a:pt x="2048256" y="0"/>
                </a:lnTo>
                <a:lnTo>
                  <a:pt x="0" y="0"/>
                </a:lnTo>
                <a:lnTo>
                  <a:pt x="0" y="1231391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>
            <a:noAutofit/>
          </a:bodyPr>
          <a:lstStyle/>
          <a:p>
            <a:endParaRPr sz="2000" b="1" dirty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70960" y="2688356"/>
            <a:ext cx="2048256" cy="1231391"/>
          </a:xfrm>
          <a:custGeom>
            <a:avLst/>
            <a:gdLst/>
            <a:ahLst/>
            <a:cxnLst/>
            <a:rect l="l" t="t" r="r" b="b"/>
            <a:pathLst>
              <a:path w="2048256" h="1231391">
                <a:moveTo>
                  <a:pt x="0" y="1231391"/>
                </a:moveTo>
                <a:lnTo>
                  <a:pt x="2048256" y="1231391"/>
                </a:lnTo>
                <a:lnTo>
                  <a:pt x="2048256" y="0"/>
                </a:lnTo>
                <a:lnTo>
                  <a:pt x="0" y="0"/>
                </a:lnTo>
                <a:lnTo>
                  <a:pt x="0" y="1231391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23432" y="2688356"/>
            <a:ext cx="2048256" cy="1231391"/>
          </a:xfrm>
          <a:custGeom>
            <a:avLst/>
            <a:gdLst/>
            <a:ahLst/>
            <a:cxnLst/>
            <a:rect l="l" t="t" r="r" b="b"/>
            <a:pathLst>
              <a:path w="2048256" h="1231391">
                <a:moveTo>
                  <a:pt x="0" y="1231391"/>
                </a:moveTo>
                <a:lnTo>
                  <a:pt x="2048256" y="1231391"/>
                </a:lnTo>
                <a:lnTo>
                  <a:pt x="2048256" y="0"/>
                </a:lnTo>
                <a:lnTo>
                  <a:pt x="0" y="0"/>
                </a:lnTo>
                <a:lnTo>
                  <a:pt x="0" y="1231391"/>
                </a:lnTo>
                <a:close/>
              </a:path>
            </a:pathLst>
          </a:custGeom>
          <a:solidFill>
            <a:srgbClr val="49452A"/>
          </a:solid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6258" y="4123944"/>
            <a:ext cx="2048255" cy="1228344"/>
          </a:xfrm>
          <a:custGeom>
            <a:avLst/>
            <a:gdLst/>
            <a:ahLst/>
            <a:cxnLst/>
            <a:rect l="l" t="t" r="r" b="b"/>
            <a:pathLst>
              <a:path w="2048255" h="1228344">
                <a:moveTo>
                  <a:pt x="0" y="1228343"/>
                </a:moveTo>
                <a:lnTo>
                  <a:pt x="2048255" y="1228343"/>
                </a:lnTo>
                <a:lnTo>
                  <a:pt x="2048255" y="0"/>
                </a:lnTo>
                <a:lnTo>
                  <a:pt x="0" y="0"/>
                </a:lnTo>
                <a:lnTo>
                  <a:pt x="0" y="1228343"/>
                </a:lnTo>
                <a:close/>
              </a:path>
            </a:pathLst>
          </a:custGeom>
          <a:solidFill>
            <a:srgbClr val="5F497A"/>
          </a:solid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98730" y="4123944"/>
            <a:ext cx="2048255" cy="1228344"/>
          </a:xfrm>
          <a:custGeom>
            <a:avLst/>
            <a:gdLst/>
            <a:ahLst/>
            <a:cxnLst/>
            <a:rect l="l" t="t" r="r" b="b"/>
            <a:pathLst>
              <a:path w="2048255" h="1228344">
                <a:moveTo>
                  <a:pt x="0" y="1228343"/>
                </a:moveTo>
                <a:lnTo>
                  <a:pt x="2048255" y="1228343"/>
                </a:lnTo>
                <a:lnTo>
                  <a:pt x="2048255" y="0"/>
                </a:lnTo>
                <a:lnTo>
                  <a:pt x="0" y="0"/>
                </a:lnTo>
                <a:lnTo>
                  <a:pt x="0" y="1228343"/>
                </a:lnTo>
                <a:close/>
              </a:path>
            </a:pathLst>
          </a:custGeom>
          <a:solidFill>
            <a:srgbClr val="403052"/>
          </a:solid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5010" y="117029"/>
            <a:ext cx="3720175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  <a:defRPr/>
            </a:pPr>
            <a:r>
              <a:rPr sz="3600" b="1" dirty="0">
                <a:solidFill>
                  <a:srgbClr val="1F497D"/>
                </a:solidFill>
              </a:rPr>
              <a:t>ESTRUCTURA DEL COGEP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40" y="1827555"/>
            <a:ext cx="1700850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6000" b="1" baseline="3413" dirty="0">
                <a:solidFill>
                  <a:prstClr val="black"/>
                </a:solidFill>
                <a:cs typeface="Calibri"/>
              </a:rPr>
              <a:t>LIB</a:t>
            </a:r>
            <a:r>
              <a:rPr sz="6000" b="1" spc="-50" baseline="3413" dirty="0">
                <a:solidFill>
                  <a:prstClr val="black"/>
                </a:solidFill>
                <a:cs typeface="Calibri"/>
              </a:rPr>
              <a:t>R</a:t>
            </a:r>
            <a:r>
              <a:rPr sz="6000" b="1" baseline="3413" dirty="0">
                <a:solidFill>
                  <a:prstClr val="black"/>
                </a:solidFill>
                <a:cs typeface="Calibri"/>
              </a:rPr>
              <a:t>O</a:t>
            </a:r>
            <a:r>
              <a:rPr sz="6000" b="1" spc="14" baseline="3413" dirty="0">
                <a:solidFill>
                  <a:prstClr val="black"/>
                </a:solidFill>
                <a:cs typeface="Calibri"/>
              </a:rPr>
              <a:t>S</a:t>
            </a:r>
            <a:r>
              <a:rPr sz="6000" b="1" baseline="3413" dirty="0">
                <a:solidFill>
                  <a:prstClr val="black"/>
                </a:solidFill>
                <a:cs typeface="Calibri"/>
              </a:rPr>
              <a:t>:</a:t>
            </a:r>
            <a:endParaRPr sz="40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6258" y="4123943"/>
            <a:ext cx="2048255" cy="1228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4"/>
              </a:spcBef>
            </a:pPr>
            <a:endParaRPr sz="500" b="1">
              <a:solidFill>
                <a:prstClr val="black"/>
              </a:solidFill>
            </a:endParaRPr>
          </a:p>
          <a:p>
            <a:pPr marL="536448">
              <a:lnSpc>
                <a:spcPct val="101725"/>
              </a:lnSpc>
              <a:spcBef>
                <a:spcPts val="2000"/>
              </a:spcBef>
            </a:pPr>
            <a:r>
              <a:rPr sz="1900" b="1" dirty="0">
                <a:solidFill>
                  <a:srgbClr val="FFFFFF"/>
                </a:solidFill>
                <a:cs typeface="Calibri"/>
              </a:rPr>
              <a:t>I</a:t>
            </a:r>
            <a:r>
              <a:rPr sz="1900" b="1" spc="-184" dirty="0">
                <a:solidFill>
                  <a:srgbClr val="FFFFFF"/>
                </a:solidFill>
                <a:cs typeface="Calibri"/>
              </a:rPr>
              <a:t>V</a:t>
            </a:r>
            <a:r>
              <a:rPr sz="1900" b="1" dirty="0">
                <a:solidFill>
                  <a:srgbClr val="FFFFFF"/>
                </a:solidFill>
                <a:cs typeface="Calibri"/>
              </a:rPr>
              <a:t>.</a:t>
            </a:r>
            <a:r>
              <a:rPr sz="1900" b="1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1900" b="1" spc="4" dirty="0">
                <a:solidFill>
                  <a:srgbClr val="FFFFFF"/>
                </a:solidFill>
                <a:cs typeface="Calibri"/>
              </a:rPr>
              <a:t>D</a:t>
            </a:r>
            <a:r>
              <a:rPr sz="1900" b="1" dirty="0">
                <a:solidFill>
                  <a:srgbClr val="FFFFFF"/>
                </a:solidFill>
                <a:cs typeface="Calibri"/>
              </a:rPr>
              <a:t>E</a:t>
            </a:r>
            <a:r>
              <a:rPr sz="1900" b="1" spc="-35" dirty="0">
                <a:solidFill>
                  <a:srgbClr val="FFFFFF"/>
                </a:solidFill>
                <a:cs typeface="Calibri"/>
              </a:rPr>
              <a:t> </a:t>
            </a:r>
            <a:r>
              <a:rPr sz="1900" b="1" spc="-54" dirty="0">
                <a:solidFill>
                  <a:srgbClr val="FFFFFF"/>
                </a:solidFill>
                <a:cs typeface="Calibri"/>
              </a:rPr>
              <a:t>L</a:t>
            </a:r>
            <a:r>
              <a:rPr sz="1900" b="1" spc="-9" dirty="0">
                <a:solidFill>
                  <a:srgbClr val="FFFFFF"/>
                </a:solidFill>
                <a:cs typeface="Calibri"/>
              </a:rPr>
              <a:t>O</a:t>
            </a:r>
            <a:r>
              <a:rPr sz="1900" b="1" dirty="0">
                <a:solidFill>
                  <a:srgbClr val="FFFFFF"/>
                </a:solidFill>
                <a:cs typeface="Calibri"/>
              </a:rPr>
              <a:t>S</a:t>
            </a:r>
            <a:endParaRPr sz="1900" b="1">
              <a:solidFill>
                <a:prstClr val="black"/>
              </a:solidFill>
              <a:cs typeface="Calibri"/>
            </a:endParaRPr>
          </a:p>
          <a:p>
            <a:pPr marL="505967">
              <a:lnSpc>
                <a:spcPts val="2090"/>
              </a:lnSpc>
              <a:spcBef>
                <a:spcPts val="104"/>
              </a:spcBef>
            </a:pPr>
            <a:r>
              <a:rPr sz="2850" b="1" baseline="2874" dirty="0">
                <a:solidFill>
                  <a:srgbClr val="FFFFFF"/>
                </a:solidFill>
                <a:cs typeface="Calibri"/>
              </a:rPr>
              <a:t>P</a:t>
            </a:r>
            <a:r>
              <a:rPr sz="2850" b="1" spc="-19" baseline="2874" dirty="0">
                <a:solidFill>
                  <a:srgbClr val="FFFFFF"/>
                </a:solidFill>
                <a:cs typeface="Calibri"/>
              </a:rPr>
              <a:t>R</a:t>
            </a:r>
            <a:r>
              <a:rPr sz="2850" b="1" spc="-9" baseline="2874" dirty="0">
                <a:solidFill>
                  <a:srgbClr val="FFFFFF"/>
                </a:solidFill>
                <a:cs typeface="Calibri"/>
              </a:rPr>
              <a:t>O</a:t>
            </a:r>
            <a:r>
              <a:rPr sz="2850" b="1" baseline="2874" dirty="0">
                <a:solidFill>
                  <a:srgbClr val="FFFFFF"/>
                </a:solidFill>
                <a:cs typeface="Calibri"/>
              </a:rPr>
              <a:t>C</a:t>
            </a:r>
            <a:r>
              <a:rPr sz="2850" b="1" spc="-19" baseline="2874" dirty="0">
                <a:solidFill>
                  <a:srgbClr val="FFFFFF"/>
                </a:solidFill>
                <a:cs typeface="Calibri"/>
              </a:rPr>
              <a:t>E</a:t>
            </a:r>
            <a:r>
              <a:rPr sz="2850" b="1" spc="-9" baseline="2874" dirty="0">
                <a:solidFill>
                  <a:srgbClr val="FFFFFF"/>
                </a:solidFill>
                <a:cs typeface="Calibri"/>
              </a:rPr>
              <a:t>SO</a:t>
            </a:r>
            <a:r>
              <a:rPr sz="2850" b="1" baseline="2874" dirty="0">
                <a:solidFill>
                  <a:srgbClr val="FFFFFF"/>
                </a:solidFill>
                <a:cs typeface="Calibri"/>
              </a:rPr>
              <a:t>S</a:t>
            </a:r>
            <a:endParaRPr sz="1900" b="1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8730" y="4123943"/>
            <a:ext cx="2048255" cy="1228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8"/>
              </a:spcBef>
            </a:pPr>
            <a:endParaRPr sz="550" b="1" dirty="0">
              <a:solidFill>
                <a:prstClr val="black"/>
              </a:solidFill>
            </a:endParaRPr>
          </a:p>
          <a:p>
            <a:pPr marL="360299">
              <a:lnSpc>
                <a:spcPct val="101725"/>
              </a:lnSpc>
              <a:spcBef>
                <a:spcPts val="3000"/>
              </a:spcBef>
            </a:pPr>
            <a:r>
              <a:rPr lang="es-EC" sz="1900" b="1" spc="-184" dirty="0">
                <a:solidFill>
                  <a:srgbClr val="FFFFFF"/>
                </a:solidFill>
                <a:cs typeface="Calibri"/>
              </a:rPr>
              <a:t>            </a:t>
            </a:r>
            <a:r>
              <a:rPr sz="1900" b="1" spc="-184" dirty="0">
                <a:solidFill>
                  <a:srgbClr val="FFFFFF"/>
                </a:solidFill>
                <a:cs typeface="Calibri"/>
              </a:rPr>
              <a:t>V</a:t>
            </a:r>
            <a:r>
              <a:rPr sz="1900" b="1" dirty="0">
                <a:solidFill>
                  <a:srgbClr val="FFFFFF"/>
                </a:solidFill>
                <a:cs typeface="Calibri"/>
              </a:rPr>
              <a:t>.</a:t>
            </a:r>
            <a:r>
              <a:rPr sz="1900" b="1" spc="-5" dirty="0">
                <a:solidFill>
                  <a:srgbClr val="FFFFFF"/>
                </a:solidFill>
                <a:cs typeface="Calibri"/>
              </a:rPr>
              <a:t> </a:t>
            </a:r>
            <a:r>
              <a:rPr sz="1900" b="1" spc="9" dirty="0">
                <a:solidFill>
                  <a:srgbClr val="FFFFFF"/>
                </a:solidFill>
                <a:cs typeface="Calibri"/>
              </a:rPr>
              <a:t>E</a:t>
            </a:r>
            <a:r>
              <a:rPr sz="1900" b="1" dirty="0">
                <a:solidFill>
                  <a:srgbClr val="FFFFFF"/>
                </a:solidFill>
                <a:cs typeface="Calibri"/>
              </a:rPr>
              <a:t>J</a:t>
            </a:r>
            <a:r>
              <a:rPr sz="1900" b="1" spc="-14" dirty="0">
                <a:solidFill>
                  <a:srgbClr val="FFFFFF"/>
                </a:solidFill>
                <a:cs typeface="Calibri"/>
              </a:rPr>
              <a:t>E</a:t>
            </a:r>
            <a:r>
              <a:rPr sz="1900" b="1" dirty="0">
                <a:solidFill>
                  <a:srgbClr val="FFFFFF"/>
                </a:solidFill>
                <a:cs typeface="Calibri"/>
              </a:rPr>
              <a:t>C</a:t>
            </a:r>
            <a:r>
              <a:rPr sz="1900" b="1" spc="4" dirty="0">
                <a:solidFill>
                  <a:srgbClr val="FFFFFF"/>
                </a:solidFill>
                <a:cs typeface="Calibri"/>
              </a:rPr>
              <a:t>U</a:t>
            </a:r>
            <a:r>
              <a:rPr sz="1900" b="1" dirty="0">
                <a:solidFill>
                  <a:srgbClr val="FFFFFF"/>
                </a:solidFill>
                <a:cs typeface="Calibri"/>
              </a:rPr>
              <a:t>CIÓN</a:t>
            </a:r>
            <a:endParaRPr sz="19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8488" y="2688335"/>
            <a:ext cx="2048256" cy="1231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6"/>
              </a:spcBef>
            </a:pPr>
            <a:endParaRPr sz="500" b="1" dirty="0">
              <a:solidFill>
                <a:prstClr val="black"/>
              </a:solidFill>
            </a:endParaRPr>
          </a:p>
          <a:p>
            <a:pPr marL="513334">
              <a:lnSpc>
                <a:spcPct val="101725"/>
              </a:lnSpc>
              <a:spcBef>
                <a:spcPts val="2000"/>
              </a:spcBef>
            </a:pPr>
            <a:r>
              <a:rPr sz="1900" b="1" dirty="0">
                <a:solidFill>
                  <a:srgbClr val="FFFFFF"/>
                </a:solidFill>
                <a:cs typeface="Calibri"/>
              </a:rPr>
              <a:t>I. N</a:t>
            </a:r>
            <a:r>
              <a:rPr sz="1900" b="1" spc="-9" dirty="0">
                <a:solidFill>
                  <a:srgbClr val="FFFFFF"/>
                </a:solidFill>
                <a:cs typeface="Calibri"/>
              </a:rPr>
              <a:t>O</a:t>
            </a:r>
            <a:r>
              <a:rPr sz="1900" b="1" dirty="0">
                <a:solidFill>
                  <a:srgbClr val="FFFFFF"/>
                </a:solidFill>
                <a:cs typeface="Calibri"/>
              </a:rPr>
              <a:t>R</a:t>
            </a:r>
            <a:r>
              <a:rPr sz="1900" b="1" spc="9" dirty="0">
                <a:solidFill>
                  <a:srgbClr val="FFFFFF"/>
                </a:solidFill>
                <a:cs typeface="Calibri"/>
              </a:rPr>
              <a:t>M</a:t>
            </a:r>
            <a:r>
              <a:rPr sz="1900" b="1" dirty="0">
                <a:solidFill>
                  <a:srgbClr val="FFFFFF"/>
                </a:solidFill>
                <a:cs typeface="Calibri"/>
              </a:rPr>
              <a:t>AS</a:t>
            </a:r>
            <a:endParaRPr sz="1900" b="1" dirty="0">
              <a:solidFill>
                <a:prstClr val="black"/>
              </a:solidFill>
              <a:cs typeface="Calibri"/>
            </a:endParaRPr>
          </a:p>
          <a:p>
            <a:pPr marL="452374">
              <a:lnSpc>
                <a:spcPts val="2090"/>
              </a:lnSpc>
              <a:spcBef>
                <a:spcPts val="104"/>
              </a:spcBef>
            </a:pPr>
            <a:r>
              <a:rPr sz="2850" b="1" baseline="2874" dirty="0">
                <a:solidFill>
                  <a:srgbClr val="FFFFFF"/>
                </a:solidFill>
                <a:cs typeface="Calibri"/>
              </a:rPr>
              <a:t>G</a:t>
            </a:r>
            <a:r>
              <a:rPr sz="2850" b="1" spc="14" baseline="2874" dirty="0">
                <a:solidFill>
                  <a:srgbClr val="FFFFFF"/>
                </a:solidFill>
                <a:cs typeface="Calibri"/>
              </a:rPr>
              <a:t>E</a:t>
            </a:r>
            <a:r>
              <a:rPr sz="2850" b="1" baseline="2874" dirty="0">
                <a:solidFill>
                  <a:srgbClr val="FFFFFF"/>
                </a:solidFill>
                <a:cs typeface="Calibri"/>
              </a:rPr>
              <a:t>N</a:t>
            </a:r>
            <a:r>
              <a:rPr sz="2850" b="1" spc="9" baseline="2874" dirty="0">
                <a:solidFill>
                  <a:srgbClr val="FFFFFF"/>
                </a:solidFill>
                <a:cs typeface="Calibri"/>
              </a:rPr>
              <a:t>E</a:t>
            </a:r>
            <a:r>
              <a:rPr sz="2850" b="1" baseline="2874" dirty="0">
                <a:solidFill>
                  <a:srgbClr val="FFFFFF"/>
                </a:solidFill>
                <a:cs typeface="Calibri"/>
              </a:rPr>
              <a:t>R</a:t>
            </a:r>
            <a:r>
              <a:rPr sz="2850" b="1" spc="9" baseline="2874" dirty="0">
                <a:solidFill>
                  <a:srgbClr val="FFFFFF"/>
                </a:solidFill>
                <a:cs typeface="Calibri"/>
              </a:rPr>
              <a:t>A</a:t>
            </a:r>
            <a:r>
              <a:rPr sz="2850" b="1" baseline="2874" dirty="0">
                <a:solidFill>
                  <a:srgbClr val="FFFFFF"/>
                </a:solidFill>
                <a:cs typeface="Calibri"/>
              </a:rPr>
              <a:t>L</a:t>
            </a:r>
            <a:r>
              <a:rPr sz="2850" b="1" spc="-19" baseline="2874" dirty="0">
                <a:solidFill>
                  <a:srgbClr val="FFFFFF"/>
                </a:solidFill>
                <a:cs typeface="Calibri"/>
              </a:rPr>
              <a:t>E</a:t>
            </a:r>
            <a:r>
              <a:rPr sz="2850" b="1" baseline="2874" dirty="0">
                <a:solidFill>
                  <a:srgbClr val="FFFFFF"/>
                </a:solidFill>
                <a:cs typeface="Calibri"/>
              </a:rPr>
              <a:t>S</a:t>
            </a:r>
            <a:endParaRPr sz="19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0960" y="2688335"/>
            <a:ext cx="2048256" cy="1231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6"/>
              </a:spcBef>
            </a:pPr>
            <a:endParaRPr sz="500" b="1" dirty="0">
              <a:solidFill>
                <a:prstClr val="black"/>
              </a:solidFill>
            </a:endParaRPr>
          </a:p>
          <a:p>
            <a:pPr marL="332746" marR="331503" algn="ctr">
              <a:lnSpc>
                <a:spcPct val="101725"/>
              </a:lnSpc>
              <a:spcBef>
                <a:spcPts val="2000"/>
              </a:spcBef>
            </a:pPr>
            <a:r>
              <a:rPr sz="1900" b="1" dirty="0">
                <a:solidFill>
                  <a:srgbClr val="FFFFFF"/>
                </a:solidFill>
                <a:cs typeface="Calibri"/>
              </a:rPr>
              <a:t>II.</a:t>
            </a:r>
            <a:r>
              <a:rPr sz="1900" b="1" spc="4" dirty="0">
                <a:solidFill>
                  <a:srgbClr val="FFFFFF"/>
                </a:solidFill>
                <a:cs typeface="Calibri"/>
              </a:rPr>
              <a:t> </a:t>
            </a:r>
            <a:r>
              <a:rPr sz="1900" b="1" spc="-19" dirty="0">
                <a:solidFill>
                  <a:srgbClr val="FFFFFF"/>
                </a:solidFill>
                <a:cs typeface="Calibri"/>
              </a:rPr>
              <a:t>A</a:t>
            </a:r>
            <a:r>
              <a:rPr sz="1900" b="1" dirty="0">
                <a:solidFill>
                  <a:srgbClr val="FFFFFF"/>
                </a:solidFill>
                <a:cs typeface="Calibri"/>
              </a:rPr>
              <a:t>C</a:t>
            </a:r>
            <a:r>
              <a:rPr sz="1900" b="1" spc="4" dirty="0">
                <a:solidFill>
                  <a:srgbClr val="FFFFFF"/>
                </a:solidFill>
                <a:cs typeface="Calibri"/>
              </a:rPr>
              <a:t>T</a:t>
            </a:r>
            <a:r>
              <a:rPr sz="1900" b="1" dirty="0">
                <a:solidFill>
                  <a:srgbClr val="FFFFFF"/>
                </a:solidFill>
                <a:cs typeface="Calibri"/>
              </a:rPr>
              <a:t>IV</a:t>
            </a:r>
            <a:r>
              <a:rPr sz="1900" b="1" spc="4" dirty="0">
                <a:solidFill>
                  <a:srgbClr val="FFFFFF"/>
                </a:solidFill>
                <a:cs typeface="Calibri"/>
              </a:rPr>
              <a:t>I</a:t>
            </a:r>
            <a:r>
              <a:rPr sz="1900" b="1" spc="-14" dirty="0">
                <a:solidFill>
                  <a:srgbClr val="FFFFFF"/>
                </a:solidFill>
                <a:cs typeface="Calibri"/>
              </a:rPr>
              <a:t>D</a:t>
            </a:r>
            <a:r>
              <a:rPr sz="1900" b="1" dirty="0">
                <a:solidFill>
                  <a:srgbClr val="FFFFFF"/>
                </a:solidFill>
                <a:cs typeface="Calibri"/>
              </a:rPr>
              <a:t>AD</a:t>
            </a:r>
            <a:endParaRPr sz="1900" b="1" dirty="0">
              <a:solidFill>
                <a:prstClr val="black"/>
              </a:solidFill>
              <a:cs typeface="Calibri"/>
            </a:endParaRPr>
          </a:p>
          <a:p>
            <a:pPr marL="492226" marR="489346" algn="ctr">
              <a:lnSpc>
                <a:spcPts val="2090"/>
              </a:lnSpc>
              <a:spcBef>
                <a:spcPts val="104"/>
              </a:spcBef>
            </a:pPr>
            <a:r>
              <a:rPr sz="2850" b="1" spc="4" baseline="2874" dirty="0">
                <a:solidFill>
                  <a:srgbClr val="FFFFFF"/>
                </a:solidFill>
                <a:cs typeface="Calibri"/>
              </a:rPr>
              <a:t>P</a:t>
            </a:r>
            <a:r>
              <a:rPr sz="2850" b="1" spc="-19" baseline="2874" dirty="0">
                <a:solidFill>
                  <a:srgbClr val="FFFFFF"/>
                </a:solidFill>
                <a:cs typeface="Calibri"/>
              </a:rPr>
              <a:t>R</a:t>
            </a:r>
            <a:r>
              <a:rPr sz="2850" b="1" baseline="2874" dirty="0">
                <a:solidFill>
                  <a:srgbClr val="FFFFFF"/>
                </a:solidFill>
                <a:cs typeface="Calibri"/>
              </a:rPr>
              <a:t>OC</a:t>
            </a:r>
            <a:r>
              <a:rPr sz="2850" b="1" spc="-14" baseline="2874" dirty="0">
                <a:solidFill>
                  <a:srgbClr val="FFFFFF"/>
                </a:solidFill>
                <a:cs typeface="Calibri"/>
              </a:rPr>
              <a:t>E</a:t>
            </a:r>
            <a:r>
              <a:rPr sz="2850" b="1" spc="-29" baseline="2874" dirty="0">
                <a:solidFill>
                  <a:srgbClr val="FFFFFF"/>
                </a:solidFill>
                <a:cs typeface="Calibri"/>
              </a:rPr>
              <a:t>S</a:t>
            </a:r>
            <a:r>
              <a:rPr sz="2850" b="1" spc="9" baseline="2874" dirty="0">
                <a:solidFill>
                  <a:srgbClr val="FFFFFF"/>
                </a:solidFill>
                <a:cs typeface="Calibri"/>
              </a:rPr>
              <a:t>A</a:t>
            </a:r>
            <a:r>
              <a:rPr sz="2850" b="1" baseline="2874" dirty="0">
                <a:solidFill>
                  <a:srgbClr val="FFFFFF"/>
                </a:solidFill>
                <a:cs typeface="Calibri"/>
              </a:rPr>
              <a:t>L</a:t>
            </a:r>
            <a:endParaRPr sz="19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23432" y="2688335"/>
            <a:ext cx="2048256" cy="1231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8"/>
              </a:spcBef>
            </a:pPr>
            <a:endParaRPr sz="600" b="1" dirty="0">
              <a:solidFill>
                <a:prstClr val="black"/>
              </a:solidFill>
            </a:endParaRPr>
          </a:p>
          <a:p>
            <a:pPr marL="130054" marR="127199" algn="ctr">
              <a:lnSpc>
                <a:spcPts val="2319"/>
              </a:lnSpc>
            </a:pPr>
            <a:r>
              <a:rPr sz="1600" b="1" dirty="0">
                <a:solidFill>
                  <a:srgbClr val="FFFFFF"/>
                </a:solidFill>
                <a:cs typeface="Calibri"/>
              </a:rPr>
              <a:t>II</a:t>
            </a:r>
            <a:r>
              <a:rPr sz="1600" b="1" spc="4" dirty="0">
                <a:solidFill>
                  <a:srgbClr val="FFFFFF"/>
                </a:solidFill>
                <a:cs typeface="Calibri"/>
              </a:rPr>
              <a:t>I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.</a:t>
            </a:r>
            <a:r>
              <a:rPr sz="1600" b="1" spc="9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ISP</a:t>
            </a:r>
            <a:r>
              <a:rPr sz="1600" b="1" spc="-9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-4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ICIO</a:t>
            </a:r>
            <a:r>
              <a:rPr sz="1600" b="1" spc="-4" dirty="0">
                <a:solidFill>
                  <a:srgbClr val="FFFFFF"/>
                </a:solidFill>
                <a:cs typeface="Calibri"/>
              </a:rPr>
              <a:t>N</a:t>
            </a:r>
            <a:r>
              <a:rPr sz="1600" b="1" spc="-14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 </a:t>
            </a:r>
            <a:endParaRPr sz="1600" b="1" dirty="0">
              <a:solidFill>
                <a:prstClr val="black"/>
              </a:solidFill>
              <a:cs typeface="Calibri"/>
            </a:endParaRPr>
          </a:p>
          <a:p>
            <a:pPr marL="130054" marR="127199" algn="ctr">
              <a:lnSpc>
                <a:spcPts val="2319"/>
              </a:lnSpc>
            </a:pPr>
            <a:r>
              <a:rPr sz="1600" b="1" spc="-29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9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9" dirty="0">
                <a:solidFill>
                  <a:srgbClr val="FFFFFF"/>
                </a:solidFill>
                <a:cs typeface="Calibri"/>
              </a:rPr>
              <a:t>M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UN</a:t>
            </a:r>
            <a:r>
              <a:rPr sz="1600" b="1" spc="-9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41" dirty="0">
                <a:solidFill>
                  <a:srgbClr val="FFFFFF"/>
                </a:solidFill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A </a:t>
            </a:r>
            <a:endParaRPr sz="1600" b="1" dirty="0">
              <a:solidFill>
                <a:prstClr val="black"/>
              </a:solidFill>
              <a:cs typeface="Calibri"/>
            </a:endParaRPr>
          </a:p>
          <a:p>
            <a:pPr marL="130054" marR="127199" algn="ctr">
              <a:lnSpc>
                <a:spcPts val="2319"/>
              </a:lnSpc>
            </a:pPr>
            <a:r>
              <a:rPr sz="1600" b="1" spc="-34" dirty="0">
                <a:solidFill>
                  <a:srgbClr val="FFFFFF"/>
                </a:solidFill>
                <a:cs typeface="Calibri"/>
              </a:rPr>
              <a:t>T</a:t>
            </a:r>
            <a:r>
              <a:rPr sz="1600" b="1" spc="-9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spc="4" dirty="0">
                <a:solidFill>
                  <a:srgbClr val="FFFFFF"/>
                </a:solidFill>
                <a:cs typeface="Calibri"/>
              </a:rPr>
              <a:t>D</a:t>
            </a:r>
            <a:r>
              <a:rPr sz="1600" b="1" spc="-9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r>
              <a:rPr sz="1600" b="1" spc="-59" dirty="0">
                <a:solidFill>
                  <a:srgbClr val="FFFFFF"/>
                </a:solidFill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cs typeface="Calibri"/>
              </a:rPr>
              <a:t>L</a:t>
            </a:r>
            <a:r>
              <a:rPr sz="1600" b="1" spc="-9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 </a:t>
            </a:r>
            <a:endParaRPr sz="1600" b="1" dirty="0">
              <a:solidFill>
                <a:prstClr val="black"/>
              </a:solidFill>
              <a:cs typeface="Calibri"/>
            </a:endParaRPr>
          </a:p>
          <a:p>
            <a:pPr marL="130054" marR="127199" algn="ctr">
              <a:lnSpc>
                <a:spcPts val="2319"/>
              </a:lnSpc>
            </a:pPr>
            <a:r>
              <a:rPr sz="1600" b="1" dirty="0">
                <a:solidFill>
                  <a:srgbClr val="FFFFFF"/>
                </a:solidFill>
                <a:cs typeface="Calibri"/>
              </a:rPr>
              <a:t>P</a:t>
            </a:r>
            <a:r>
              <a:rPr sz="1600" b="1" spc="-19" dirty="0">
                <a:solidFill>
                  <a:srgbClr val="FFFFFF"/>
                </a:solidFill>
                <a:cs typeface="Calibri"/>
              </a:rPr>
              <a:t>R</a:t>
            </a:r>
            <a:r>
              <a:rPr sz="1600" b="1" spc="-9" dirty="0">
                <a:solidFill>
                  <a:srgbClr val="FFFFFF"/>
                </a:solidFill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C</a:t>
            </a:r>
            <a:r>
              <a:rPr sz="1600" b="1" spc="-19" dirty="0">
                <a:solidFill>
                  <a:srgbClr val="FFFFFF"/>
                </a:solidFill>
                <a:cs typeface="Calibri"/>
              </a:rPr>
              <a:t>E</a:t>
            </a:r>
            <a:r>
              <a:rPr sz="1600" b="1" spc="-9" dirty="0">
                <a:solidFill>
                  <a:srgbClr val="FFFFFF"/>
                </a:solidFill>
                <a:cs typeface="Calibri"/>
              </a:rPr>
              <a:t>SO</a:t>
            </a:r>
            <a:r>
              <a:rPr sz="1600" b="1" dirty="0">
                <a:solidFill>
                  <a:srgbClr val="FFFFFF"/>
                </a:solidFill>
                <a:cs typeface="Calibri"/>
              </a:rPr>
              <a:t>S</a:t>
            </a:r>
            <a:endParaRPr sz="1600" b="1" dirty="0">
              <a:solidFill>
                <a:prstClr val="black"/>
              </a:solidFill>
              <a:cs typeface="Calibri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2925147" y="700517"/>
            <a:ext cx="383002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0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784</Words>
  <Application>Microsoft Office PowerPoint</Application>
  <PresentationFormat>Presentación en pantalla (4:3)</PresentationFormat>
  <Paragraphs>160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1_Tema de Office</vt:lpstr>
      <vt:lpstr>Presentación de PowerPoint</vt:lpstr>
      <vt:lpstr> UNIDAD I </vt:lpstr>
      <vt:lpstr>Presentación de PowerPoint</vt:lpstr>
      <vt:lpstr>Presentación de PowerPoint</vt:lpstr>
      <vt:lpstr>Presentación de PowerPoint</vt:lpstr>
      <vt:lpstr> UNIDAD I </vt:lpstr>
      <vt:lpstr> ÁMBITO DE APLICACIÓN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Carolina del Rocio Villagomez Montero</cp:lastModifiedBy>
  <cp:revision>37</cp:revision>
  <dcterms:created xsi:type="dcterms:W3CDTF">2015-09-16T15:41:39Z</dcterms:created>
  <dcterms:modified xsi:type="dcterms:W3CDTF">2015-09-21T16:44:13Z</dcterms:modified>
</cp:coreProperties>
</file>