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7" r:id="rId2"/>
    <p:sldId id="287" r:id="rId3"/>
    <p:sldId id="288" r:id="rId4"/>
    <p:sldId id="289" r:id="rId5"/>
    <p:sldId id="290" r:id="rId6"/>
    <p:sldId id="291" r:id="rId7"/>
    <p:sldId id="292" r:id="rId8"/>
    <p:sldId id="293" r:id="rId9"/>
    <p:sldId id="296" r:id="rId10"/>
    <p:sldId id="294" r:id="rId11"/>
    <p:sldId id="267" r:id="rId12"/>
    <p:sldId id="268" r:id="rId13"/>
    <p:sldId id="269" r:id="rId14"/>
    <p:sldId id="297" r:id="rId15"/>
    <p:sldId id="272" r:id="rId16"/>
    <p:sldId id="274"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 id="326" r:id="rId43"/>
    <p:sldId id="327" r:id="rId44"/>
    <p:sldId id="328" r:id="rId45"/>
    <p:sldId id="329" r:id="rId46"/>
    <p:sldId id="330" r:id="rId47"/>
    <p:sldId id="331" r:id="rId48"/>
    <p:sldId id="332" r:id="rId49"/>
    <p:sldId id="333" r:id="rId50"/>
    <p:sldId id="334" r:id="rId51"/>
    <p:sldId id="335" r:id="rId52"/>
  </p:sldIdLst>
  <p:sldSz cx="12192000" cy="6858000"/>
  <p:notesSz cx="6858000" cy="9144000"/>
  <p:custDataLst>
    <p:tags r:id="rId54"/>
  </p:custDataLst>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A42"/>
    <a:srgbClr val="1B4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44"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EE43B-2F97-4133-8765-C038225F22DD}" type="datetimeFigureOut">
              <a:rPr lang="es-UY" smtClean="0"/>
              <a:pPr/>
              <a:t>18/09/2015</a:t>
            </a:fld>
            <a:endParaRPr lang="es-U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U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U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B6177-323D-4AB7-9973-D699DAB96522}" type="slidenum">
              <a:rPr lang="es-UY" smtClean="0"/>
              <a:pPr/>
              <a:t>‹Nº›</a:t>
            </a:fld>
            <a:endParaRPr lang="es-UY"/>
          </a:p>
        </p:txBody>
      </p:sp>
    </p:spTree>
    <p:extLst>
      <p:ext uri="{BB962C8B-B14F-4D97-AF65-F5344CB8AC3E}">
        <p14:creationId xmlns:p14="http://schemas.microsoft.com/office/powerpoint/2010/main" val="75516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B77B4611-8EA8-1748-9241-B0525FCC23C5}" type="slidenum">
              <a:rPr lang="es-ES" smtClean="0">
                <a:solidFill>
                  <a:prstClr val="black"/>
                </a:solidFill>
              </a:rPr>
              <a:pPr/>
              <a:t>1</a:t>
            </a:fld>
            <a:endParaRPr lang="es-ES">
              <a:solidFill>
                <a:prstClr val="black"/>
              </a:solidFill>
            </a:endParaRPr>
          </a:p>
        </p:txBody>
      </p:sp>
    </p:spTree>
    <p:extLst>
      <p:ext uri="{BB962C8B-B14F-4D97-AF65-F5344CB8AC3E}">
        <p14:creationId xmlns:p14="http://schemas.microsoft.com/office/powerpoint/2010/main" val="866773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C61D9F3A-1C20-B34D-BF8E-2FC1BDE222FE}" type="slidenum">
              <a:rPr lang="es-ES" smtClean="0">
                <a:solidFill>
                  <a:prstClr val="black"/>
                </a:solidFill>
              </a:rPr>
              <a:pPr/>
              <a:t>39</a:t>
            </a:fld>
            <a:endParaRPr lang="es-ES">
              <a:solidFill>
                <a:prstClr val="black"/>
              </a:solidFill>
            </a:endParaRPr>
          </a:p>
        </p:txBody>
      </p:sp>
    </p:spTree>
    <p:extLst>
      <p:ext uri="{BB962C8B-B14F-4D97-AF65-F5344CB8AC3E}">
        <p14:creationId xmlns:p14="http://schemas.microsoft.com/office/powerpoint/2010/main" val="2616216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40</a:t>
            </a:fld>
            <a:endParaRPr lang="es-ES">
              <a:solidFill>
                <a:prstClr val="black"/>
              </a:solidFill>
            </a:endParaRPr>
          </a:p>
        </p:txBody>
      </p:sp>
    </p:spTree>
    <p:extLst>
      <p:ext uri="{BB962C8B-B14F-4D97-AF65-F5344CB8AC3E}">
        <p14:creationId xmlns:p14="http://schemas.microsoft.com/office/powerpoint/2010/main" val="1497206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41</a:t>
            </a:fld>
            <a:endParaRPr lang="es-ES">
              <a:solidFill>
                <a:prstClr val="black"/>
              </a:solidFill>
            </a:endParaRPr>
          </a:p>
        </p:txBody>
      </p:sp>
    </p:spTree>
    <p:extLst>
      <p:ext uri="{BB962C8B-B14F-4D97-AF65-F5344CB8AC3E}">
        <p14:creationId xmlns:p14="http://schemas.microsoft.com/office/powerpoint/2010/main" val="1396248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42</a:t>
            </a:fld>
            <a:endParaRPr lang="es-ES">
              <a:solidFill>
                <a:prstClr val="black"/>
              </a:solidFill>
            </a:endParaRPr>
          </a:p>
        </p:txBody>
      </p:sp>
    </p:spTree>
    <p:extLst>
      <p:ext uri="{BB962C8B-B14F-4D97-AF65-F5344CB8AC3E}">
        <p14:creationId xmlns:p14="http://schemas.microsoft.com/office/powerpoint/2010/main" val="1081662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PE" dirty="0" smtClean="0"/>
              <a:t>PROCESO MENTAL COMPLEJO EN EL QUE CONCURREN TODA UNA SERIE DE MECANISMOS Y DONDE SE CONFRONTAN VALORES, CREENCIAS, DESEOS, IDEOLOGÍA, SENTIMIENTOS, CONOCIMIENTO, INSTINTO Y LA RAZÓN.</a:t>
            </a:r>
            <a:endParaRPr lang="es-UY" dirty="0" smtClean="0">
              <a:solidFill>
                <a:srgbClr val="7030A0"/>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UY"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UY" baseline="0" dirty="0" smtClean="0"/>
              <a:t>Creación</a:t>
            </a:r>
            <a:endParaRPr lang="es-PE"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UY" baseline="0" dirty="0" err="1" smtClean="0"/>
              <a:t>Taruffo</a:t>
            </a:r>
            <a:r>
              <a:rPr lang="es-UY" baseline="0" dirty="0" smtClean="0"/>
              <a:t>: En el proceso de creación de la sentencia se distinguen 3 momentos: </a:t>
            </a:r>
          </a:p>
          <a:p>
            <a:pPr algn="just" fontAlgn="auto">
              <a:spcAft>
                <a:spcPts val="0"/>
              </a:spcAft>
              <a:buFont typeface="Wingdings 2"/>
              <a:buNone/>
              <a:defRPr/>
            </a:pPr>
            <a:r>
              <a:rPr lang="es-UY" baseline="0" dirty="0" smtClean="0"/>
              <a:t>1) Razonamiento: evalúa entre todas las ALTERNATIVAS LICITAS que el marco normativo le permite. </a:t>
            </a:r>
            <a:r>
              <a:rPr lang="es-PE" dirty="0" smtClean="0"/>
              <a:t>SILOGISMO CATEGÓRICO: LA PREMISA MAYOR ESTÁ CONSTITUIDA POR UNA REGLA JURÍDICA VIGENTE QUE PROPORCIONA LA SOLUCIÓN, CUYA ESTRUCTURA ES UN SUPUESTO DE HECHO Y UNA CONSECUENCIA JURÍDICA. LA PREMISA MENOR ESTÁ CONSTITUIDA POR LOS HECHOS OBSERVADOS EN EL ASUNTO OBJETO DE ESTUDIO, LOS CUALES DEBEN ENCAJAR EN EL SUPUESTO DE HECHO DE LA REGLA JURÍDICA VIGENTE.</a:t>
            </a:r>
          </a:p>
          <a:p>
            <a:pPr algn="just" fontAlgn="auto">
              <a:spcAft>
                <a:spcPts val="0"/>
              </a:spcAft>
              <a:buFont typeface="Wingdings 2"/>
              <a:buChar char=""/>
              <a:defRPr/>
            </a:pPr>
            <a:r>
              <a:rPr lang="es-PE" dirty="0" smtClean="0"/>
              <a:t>FINALMENTE, LA CONCLUSIÓN ESTÁ DETERMINADA POR UNA DEDUCCIÓN LÓGICA, DONDE LA SOLUCIÓN NORMATIVA PARA EL CASO CONCRETO ES LA CONSECUENCIA DE LA REGLA JURÍDICA CONTENIDA EN LA PREMISA MAYOR.</a:t>
            </a:r>
          </a:p>
          <a:p>
            <a:pPr fontAlgn="auto">
              <a:spcAft>
                <a:spcPts val="0"/>
              </a:spcAft>
              <a:buFont typeface="Wingdings 2"/>
              <a:buChar char=""/>
              <a:defRPr/>
            </a:pPr>
            <a:endParaRPr lang="es-PE"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s-UY"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UY" baseline="0" dirty="0" smtClean="0"/>
              <a:t>2) Decisión: elección de la solución al caso concreto. </a:t>
            </a:r>
          </a:p>
          <a:p>
            <a:pPr marL="0" marR="0" indent="0" algn="l" defTabSz="457200" rtl="0" eaLnBrk="1" fontAlgn="auto" latinLnBrk="0" hangingPunct="1">
              <a:lnSpc>
                <a:spcPct val="100000"/>
              </a:lnSpc>
              <a:spcBef>
                <a:spcPts val="0"/>
              </a:spcBef>
              <a:spcAft>
                <a:spcPts val="0"/>
              </a:spcAft>
              <a:buClrTx/>
              <a:buSzTx/>
              <a:buFontTx/>
              <a:buNone/>
              <a:tabLst/>
              <a:defRPr/>
            </a:pPr>
            <a:r>
              <a:rPr lang="es-UY" baseline="0" dirty="0" smtClean="0"/>
              <a:t>3) Justificación o motivación. </a:t>
            </a:r>
            <a:r>
              <a:rPr lang="es-UY" dirty="0" err="1" smtClean="0"/>
              <a:t>Calamandrei</a:t>
            </a:r>
            <a:r>
              <a:rPr lang="es-UY" dirty="0" smtClean="0"/>
              <a:t> sobre la naturaleza de la motivación: es una “auto-apología” del juez: redacta la motivación después de haber</a:t>
            </a:r>
            <a:r>
              <a:rPr lang="es-UY" baseline="0" dirty="0" smtClean="0"/>
              <a:t> decidido. </a:t>
            </a:r>
            <a:r>
              <a:rPr lang="es-UY" baseline="0" dirty="0" err="1" smtClean="0"/>
              <a:t>Taruffo</a:t>
            </a:r>
            <a:r>
              <a:rPr lang="es-UY" baseline="0" dirty="0" smtClean="0"/>
              <a:t>. La </a:t>
            </a:r>
            <a:r>
              <a:rPr lang="es-UY" baseline="0" dirty="0" err="1" smtClean="0"/>
              <a:t>motivacion</a:t>
            </a:r>
            <a:r>
              <a:rPr lang="es-UY" baseline="0" dirty="0" smtClean="0"/>
              <a:t> cumple una justificación interna y otra externa. Respuesta correcta, racional y coherente con el ordenamiento </a:t>
            </a:r>
            <a:r>
              <a:rPr lang="es-UY" baseline="0" dirty="0" err="1" smtClean="0"/>
              <a:t>juridico</a:t>
            </a:r>
            <a:r>
              <a:rPr lang="es-UY" baseline="0" dirty="0" smtClean="0"/>
              <a:t>.</a:t>
            </a:r>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43</a:t>
            </a:fld>
            <a:endParaRPr lang="es-ES">
              <a:solidFill>
                <a:prstClr val="black"/>
              </a:solidFill>
            </a:endParaRPr>
          </a:p>
        </p:txBody>
      </p:sp>
    </p:spTree>
    <p:extLst>
      <p:ext uri="{BB962C8B-B14F-4D97-AF65-F5344CB8AC3E}">
        <p14:creationId xmlns:p14="http://schemas.microsoft.com/office/powerpoint/2010/main" val="3079114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44</a:t>
            </a:fld>
            <a:endParaRPr lang="es-ES">
              <a:solidFill>
                <a:prstClr val="black"/>
              </a:solidFill>
            </a:endParaRPr>
          </a:p>
        </p:txBody>
      </p:sp>
    </p:spTree>
    <p:extLst>
      <p:ext uri="{BB962C8B-B14F-4D97-AF65-F5344CB8AC3E}">
        <p14:creationId xmlns:p14="http://schemas.microsoft.com/office/powerpoint/2010/main" val="2449330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45</a:t>
            </a:fld>
            <a:endParaRPr lang="es-ES">
              <a:solidFill>
                <a:prstClr val="black"/>
              </a:solidFill>
            </a:endParaRPr>
          </a:p>
        </p:txBody>
      </p:sp>
    </p:spTree>
    <p:extLst>
      <p:ext uri="{BB962C8B-B14F-4D97-AF65-F5344CB8AC3E}">
        <p14:creationId xmlns:p14="http://schemas.microsoft.com/office/powerpoint/2010/main" val="3190538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UY" dirty="0" smtClean="0"/>
              <a:t>A veces la referencia</a:t>
            </a:r>
            <a:r>
              <a:rPr lang="es-UY" baseline="0" dirty="0" smtClean="0"/>
              <a:t> es directa: “deberá motivar” (56)”, “motivada”, (79 inc.8) o en las normas generales sobre resoluciones judiciales (90 a 95) “expresará los fundamentos de derecho” (136) o de “su decisión” (147), obligación de expresar en su resolución la valoración de todas las pruebas (164), etc.; en otros casos, indirecta, ej. calificar la conducta del litigante (art. 284) para la condena en costas.</a:t>
            </a:r>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46</a:t>
            </a:fld>
            <a:endParaRPr lang="es-ES">
              <a:solidFill>
                <a:prstClr val="black"/>
              </a:solidFill>
            </a:endParaRPr>
          </a:p>
        </p:txBody>
      </p:sp>
    </p:spTree>
    <p:extLst>
      <p:ext uri="{BB962C8B-B14F-4D97-AF65-F5344CB8AC3E}">
        <p14:creationId xmlns:p14="http://schemas.microsoft.com/office/powerpoint/2010/main" val="3264602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47</a:t>
            </a:fld>
            <a:endParaRPr lang="es-ES">
              <a:solidFill>
                <a:prstClr val="black"/>
              </a:solidFill>
            </a:endParaRPr>
          </a:p>
        </p:txBody>
      </p:sp>
    </p:spTree>
    <p:extLst>
      <p:ext uri="{BB962C8B-B14F-4D97-AF65-F5344CB8AC3E}">
        <p14:creationId xmlns:p14="http://schemas.microsoft.com/office/powerpoint/2010/main" val="3690767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UY" dirty="0" smtClean="0"/>
              <a:t>En ciertos casos la motivación: está solo en el Derecho (justificación en</a:t>
            </a:r>
            <a:r>
              <a:rPr lang="es-UY" baseline="0" dirty="0" smtClean="0"/>
              <a:t> la ley</a:t>
            </a:r>
            <a:r>
              <a:rPr lang="es-UY" dirty="0" smtClean="0"/>
              <a:t>). La ley establece de antemano el contenido del fallo. Es decir, no hay margen para</a:t>
            </a:r>
            <a:r>
              <a:rPr lang="es-UY" baseline="0" dirty="0" smtClean="0"/>
              <a:t> la apreciación judicial. Cumplido el supuesto de hecho, se produce la consecuencia jurídica. En este caso, la ley ya establece el contenido de la resolución judicial (fallo). Ejemplo: contenido de las resoluciones sobre excepciones del art. 295 (VER).</a:t>
            </a:r>
          </a:p>
          <a:p>
            <a:r>
              <a:rPr lang="es-UY" baseline="0" dirty="0" smtClean="0"/>
              <a:t>En cuanto a las cuestiones fácticas, la motivación no siempre está en la prueba sino en los actos de proposición: ej. fijación del objeto del proceso, se hace en base a la pretensión y defensa y las alegaciones de las partes previas a la decisión.</a:t>
            </a:r>
          </a:p>
          <a:p>
            <a:r>
              <a:rPr lang="es-UY" baseline="0" dirty="0" smtClean="0"/>
              <a:t>Justificación basada en las pruebas. (ver siguiente diapositiva)</a:t>
            </a:r>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48</a:t>
            </a:fld>
            <a:endParaRPr lang="es-ES">
              <a:solidFill>
                <a:prstClr val="black"/>
              </a:solidFill>
            </a:endParaRPr>
          </a:p>
        </p:txBody>
      </p:sp>
    </p:spTree>
    <p:extLst>
      <p:ext uri="{BB962C8B-B14F-4D97-AF65-F5344CB8AC3E}">
        <p14:creationId xmlns:p14="http://schemas.microsoft.com/office/powerpoint/2010/main" val="197828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B77B4611-8EA8-1748-9241-B0525FCC23C5}" type="slidenum">
              <a:rPr lang="es-ES" smtClean="0"/>
              <a:pPr/>
              <a:t>2</a:t>
            </a:fld>
            <a:endParaRPr lang="es-ES"/>
          </a:p>
        </p:txBody>
      </p:sp>
    </p:spTree>
    <p:extLst>
      <p:ext uri="{BB962C8B-B14F-4D97-AF65-F5344CB8AC3E}">
        <p14:creationId xmlns:p14="http://schemas.microsoft.com/office/powerpoint/2010/main" val="2899844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C61D9F3A-1C20-B34D-BF8E-2FC1BDE222FE}" type="slidenum">
              <a:rPr lang="es-ES" smtClean="0">
                <a:solidFill>
                  <a:prstClr val="black"/>
                </a:solidFill>
              </a:rPr>
              <a:pPr/>
              <a:t>49</a:t>
            </a:fld>
            <a:endParaRPr lang="es-ES">
              <a:solidFill>
                <a:prstClr val="black"/>
              </a:solidFill>
            </a:endParaRPr>
          </a:p>
        </p:txBody>
      </p:sp>
    </p:spTree>
    <p:extLst>
      <p:ext uri="{BB962C8B-B14F-4D97-AF65-F5344CB8AC3E}">
        <p14:creationId xmlns:p14="http://schemas.microsoft.com/office/powerpoint/2010/main" val="2948598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UY" smtClean="0"/>
              <a:t> </a:t>
            </a:r>
            <a:endParaRPr lang="es-UY"/>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50</a:t>
            </a:fld>
            <a:endParaRPr lang="es-ES">
              <a:solidFill>
                <a:prstClr val="black"/>
              </a:solidFill>
            </a:endParaRPr>
          </a:p>
        </p:txBody>
      </p:sp>
    </p:spTree>
    <p:extLst>
      <p:ext uri="{BB962C8B-B14F-4D97-AF65-F5344CB8AC3E}">
        <p14:creationId xmlns:p14="http://schemas.microsoft.com/office/powerpoint/2010/main" val="1738572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C61D9F3A-1C20-B34D-BF8E-2FC1BDE222FE}" type="slidenum">
              <a:rPr lang="es-ES" smtClean="0">
                <a:solidFill>
                  <a:prstClr val="black"/>
                </a:solidFill>
              </a:rPr>
              <a:pPr/>
              <a:t>51</a:t>
            </a:fld>
            <a:endParaRPr lang="es-ES">
              <a:solidFill>
                <a:prstClr val="black"/>
              </a:solidFill>
            </a:endParaRPr>
          </a:p>
        </p:txBody>
      </p:sp>
    </p:spTree>
    <p:extLst>
      <p:ext uri="{BB962C8B-B14F-4D97-AF65-F5344CB8AC3E}">
        <p14:creationId xmlns:p14="http://schemas.microsoft.com/office/powerpoint/2010/main" val="3931746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B77B4611-8EA8-1748-9241-B0525FCC23C5}" type="slidenum">
              <a:rPr lang="es-ES" smtClean="0"/>
              <a:pPr/>
              <a:t>3</a:t>
            </a:fld>
            <a:endParaRPr lang="es-ES"/>
          </a:p>
        </p:txBody>
      </p:sp>
    </p:spTree>
    <p:extLst>
      <p:ext uri="{BB962C8B-B14F-4D97-AF65-F5344CB8AC3E}">
        <p14:creationId xmlns:p14="http://schemas.microsoft.com/office/powerpoint/2010/main" val="2899844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B77B4611-8EA8-1748-9241-B0525FCC23C5}" type="slidenum">
              <a:rPr lang="es-ES" smtClean="0">
                <a:solidFill>
                  <a:prstClr val="black"/>
                </a:solidFill>
              </a:rPr>
              <a:pPr/>
              <a:t>33</a:t>
            </a:fld>
            <a:endParaRPr lang="es-ES">
              <a:solidFill>
                <a:prstClr val="black"/>
              </a:solidFill>
            </a:endParaRPr>
          </a:p>
        </p:txBody>
      </p:sp>
    </p:spTree>
    <p:extLst>
      <p:ext uri="{BB962C8B-B14F-4D97-AF65-F5344CB8AC3E}">
        <p14:creationId xmlns:p14="http://schemas.microsoft.com/office/powerpoint/2010/main" val="3023910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34</a:t>
            </a:fld>
            <a:endParaRPr lang="es-ES">
              <a:solidFill>
                <a:prstClr val="black"/>
              </a:solidFill>
            </a:endParaRPr>
          </a:p>
        </p:txBody>
      </p:sp>
    </p:spTree>
    <p:extLst>
      <p:ext uri="{BB962C8B-B14F-4D97-AF65-F5344CB8AC3E}">
        <p14:creationId xmlns:p14="http://schemas.microsoft.com/office/powerpoint/2010/main" val="1317226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C61D9F3A-1C20-B34D-BF8E-2FC1BDE222FE}" type="slidenum">
              <a:rPr lang="es-ES" smtClean="0">
                <a:solidFill>
                  <a:prstClr val="black"/>
                </a:solidFill>
              </a:rPr>
              <a:pPr/>
              <a:t>35</a:t>
            </a:fld>
            <a:endParaRPr lang="es-ES">
              <a:solidFill>
                <a:prstClr val="black"/>
              </a:solidFill>
            </a:endParaRPr>
          </a:p>
        </p:txBody>
      </p:sp>
    </p:spTree>
    <p:extLst>
      <p:ext uri="{BB962C8B-B14F-4D97-AF65-F5344CB8AC3E}">
        <p14:creationId xmlns:p14="http://schemas.microsoft.com/office/powerpoint/2010/main" val="3135641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36</a:t>
            </a:fld>
            <a:endParaRPr lang="es-ES">
              <a:solidFill>
                <a:prstClr val="black"/>
              </a:solidFill>
            </a:endParaRPr>
          </a:p>
        </p:txBody>
      </p:sp>
    </p:spTree>
    <p:extLst>
      <p:ext uri="{BB962C8B-B14F-4D97-AF65-F5344CB8AC3E}">
        <p14:creationId xmlns:p14="http://schemas.microsoft.com/office/powerpoint/2010/main" val="3205498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dirty="0"/>
          </a:p>
        </p:txBody>
      </p:sp>
      <p:sp>
        <p:nvSpPr>
          <p:cNvPr id="4" name="3 Marcador de número de diapositiva"/>
          <p:cNvSpPr>
            <a:spLocks noGrp="1"/>
          </p:cNvSpPr>
          <p:nvPr>
            <p:ph type="sldNum" sz="quarter" idx="10"/>
          </p:nvPr>
        </p:nvSpPr>
        <p:spPr/>
        <p:txBody>
          <a:bodyPr/>
          <a:lstStyle/>
          <a:p>
            <a:fld id="{C61D9F3A-1C20-B34D-BF8E-2FC1BDE222FE}" type="slidenum">
              <a:rPr lang="es-ES" smtClean="0">
                <a:solidFill>
                  <a:prstClr val="black"/>
                </a:solidFill>
              </a:rPr>
              <a:pPr/>
              <a:t>37</a:t>
            </a:fld>
            <a:endParaRPr lang="es-ES">
              <a:solidFill>
                <a:prstClr val="black"/>
              </a:solidFill>
            </a:endParaRPr>
          </a:p>
        </p:txBody>
      </p:sp>
    </p:spTree>
    <p:extLst>
      <p:ext uri="{BB962C8B-B14F-4D97-AF65-F5344CB8AC3E}">
        <p14:creationId xmlns:p14="http://schemas.microsoft.com/office/powerpoint/2010/main" val="362075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C61D9F3A-1C20-B34D-BF8E-2FC1BDE222FE}" type="slidenum">
              <a:rPr lang="es-ES" smtClean="0">
                <a:solidFill>
                  <a:prstClr val="black"/>
                </a:solidFill>
              </a:rPr>
              <a:pPr/>
              <a:t>38</a:t>
            </a:fld>
            <a:endParaRPr lang="es-ES">
              <a:solidFill>
                <a:prstClr val="black"/>
              </a:solidFill>
            </a:endParaRPr>
          </a:p>
        </p:txBody>
      </p:sp>
    </p:spTree>
    <p:extLst>
      <p:ext uri="{BB962C8B-B14F-4D97-AF65-F5344CB8AC3E}">
        <p14:creationId xmlns:p14="http://schemas.microsoft.com/office/powerpoint/2010/main" val="375480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914734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83608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985991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3135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82761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08151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47498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91051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92621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2249216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75283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5496EE9-9D39-1D49-8D7B-A7A48C3040E1}" type="datetimeFigureOut">
              <a:rPr lang="es-ES" smtClean="0">
                <a:solidFill>
                  <a:prstClr val="black">
                    <a:tint val="75000"/>
                  </a:prstClr>
                </a:solidFill>
              </a:rPr>
              <a:pPr/>
              <a:t>18/09/2015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F1A6D2F2-1261-1948-93D0-672B611D9281}"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51495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5496EE9-9D39-1D49-8D7B-A7A48C3040E1}" type="datetimeFigureOut">
              <a:rPr lang="es-ES" smtClean="0">
                <a:solidFill>
                  <a:prstClr val="black">
                    <a:tint val="75000"/>
                  </a:prstClr>
                </a:solidFill>
              </a:rPr>
              <a:pPr defTabSz="457200"/>
              <a:t>18/09/2015</a:t>
            </a:fld>
            <a:endParaRPr lang="es-ES">
              <a:solidFill>
                <a:prstClr val="black">
                  <a:tint val="75000"/>
                </a:prstClr>
              </a:solidFill>
            </a:endParaRPr>
          </a:p>
        </p:txBody>
      </p:sp>
      <p:sp>
        <p:nvSpPr>
          <p:cNvPr id="5" name="Marcador de pie de pá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F1A6D2F2-1261-1948-93D0-672B611D9281}" type="slidenum">
              <a:rPr lang="es-ES" smtClean="0">
                <a:solidFill>
                  <a:prstClr val="black">
                    <a:tint val="75000"/>
                  </a:prstClr>
                </a:solidFill>
              </a:rPr>
              <a:pPr defTabSz="457200"/>
              <a:t>‹Nº›</a:t>
            </a:fld>
            <a:endParaRPr lang="es-ES">
              <a:solidFill>
                <a:prstClr val="black">
                  <a:tint val="75000"/>
                </a:prstClr>
              </a:solidFill>
            </a:endParaRPr>
          </a:p>
        </p:txBody>
      </p:sp>
    </p:spTree>
    <p:extLst>
      <p:ext uri="{BB962C8B-B14F-4D97-AF65-F5344CB8AC3E}">
        <p14:creationId xmlns:p14="http://schemas.microsoft.com/office/powerpoint/2010/main" val="2741755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064525" y="1337480"/>
            <a:ext cx="9621672" cy="3859518"/>
          </a:xfrm>
          <a:prstGeom prst="rect">
            <a:avLst/>
          </a:prstGeom>
        </p:spPr>
        <p:txBody>
          <a:bodyPr wrap="square">
            <a:spAutoFit/>
          </a:bodyPr>
          <a:lstStyle/>
          <a:p>
            <a:pPr algn="ctr" defTabSz="457200">
              <a:lnSpc>
                <a:spcPct val="90000"/>
              </a:lnSpc>
            </a:pPr>
            <a:r>
              <a:rPr lang="es-ES" sz="4000" b="1" dirty="0" smtClean="0">
                <a:solidFill>
                  <a:srgbClr val="1F497D"/>
                </a:solidFill>
              </a:rPr>
              <a:t>CÓDIGO </a:t>
            </a:r>
            <a:r>
              <a:rPr lang="es-ES" sz="4000" b="1" dirty="0">
                <a:solidFill>
                  <a:srgbClr val="1F497D"/>
                </a:solidFill>
              </a:rPr>
              <a:t>ORGÁNICO GENERAL DE PROCESOS (COGEP</a:t>
            </a:r>
            <a:r>
              <a:rPr lang="es-ES" sz="4000" b="1" dirty="0" smtClean="0">
                <a:solidFill>
                  <a:srgbClr val="1F497D"/>
                </a:solidFill>
              </a:rPr>
              <a:t>)</a:t>
            </a:r>
          </a:p>
          <a:p>
            <a:pPr algn="ctr" defTabSz="457200">
              <a:lnSpc>
                <a:spcPct val="90000"/>
              </a:lnSpc>
            </a:pPr>
            <a:endParaRPr lang="es-ES" sz="3200" b="1" dirty="0" smtClean="0">
              <a:solidFill>
                <a:srgbClr val="1F497D"/>
              </a:solidFill>
            </a:endParaRPr>
          </a:p>
          <a:p>
            <a:pPr algn="ctr" defTabSz="457200">
              <a:lnSpc>
                <a:spcPct val="90000"/>
              </a:lnSpc>
            </a:pPr>
            <a:r>
              <a:rPr lang="es-ES" sz="3200" b="1" dirty="0" smtClean="0">
                <a:solidFill>
                  <a:srgbClr val="1F497D"/>
                </a:solidFill>
              </a:rPr>
              <a:t>UNIDAD IX</a:t>
            </a:r>
          </a:p>
          <a:p>
            <a:pPr algn="ctr" defTabSz="457200">
              <a:lnSpc>
                <a:spcPct val="90000"/>
              </a:lnSpc>
            </a:pPr>
            <a:endParaRPr lang="es-EC" sz="3200" b="1" dirty="0" smtClean="0">
              <a:solidFill>
                <a:srgbClr val="1F497D"/>
              </a:solidFill>
            </a:endParaRPr>
          </a:p>
          <a:p>
            <a:pPr algn="ctr" defTabSz="457200">
              <a:lnSpc>
                <a:spcPct val="90000"/>
              </a:lnSpc>
            </a:pPr>
            <a:r>
              <a:rPr lang="es-EC" sz="3200" b="1" dirty="0" smtClean="0">
                <a:solidFill>
                  <a:srgbClr val="1F497D"/>
                </a:solidFill>
              </a:rPr>
              <a:t>ACTOS DE  PROPOSICIÓN: DEMANDA, CONTESTACIÓN DEMANDA, RECONVENCIÓN, PRUEBA Y SENTENCIA.</a:t>
            </a:r>
          </a:p>
          <a:p>
            <a:pPr algn="ctr" defTabSz="457200">
              <a:lnSpc>
                <a:spcPct val="90000"/>
              </a:lnSpc>
            </a:pPr>
            <a:endParaRPr lang="es-MX" sz="3200" dirty="0">
              <a:solidFill>
                <a:srgbClr val="1F497D"/>
              </a:solidFill>
            </a:endParaRPr>
          </a:p>
        </p:txBody>
      </p:sp>
    </p:spTree>
    <p:extLst>
      <p:ext uri="{BB962C8B-B14F-4D97-AF65-F5344CB8AC3E}">
        <p14:creationId xmlns:p14="http://schemas.microsoft.com/office/powerpoint/2010/main" val="807704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1351129"/>
            <a:ext cx="10972800" cy="4775036"/>
          </a:xfrm>
        </p:spPr>
        <p:txBody>
          <a:bodyPr>
            <a:normAutofit lnSpcReduction="10000"/>
          </a:bodyPr>
          <a:lstStyle/>
          <a:p>
            <a:pPr algn="ctr">
              <a:buNone/>
            </a:pPr>
            <a:r>
              <a:rPr lang="es-EC" dirty="0">
                <a:solidFill>
                  <a:schemeClr val="tx2">
                    <a:lumMod val="75000"/>
                  </a:schemeClr>
                </a:solidFill>
              </a:rPr>
              <a:t>CALIFICACION DE LA </a:t>
            </a:r>
            <a:r>
              <a:rPr lang="es-EC" dirty="0" smtClean="0">
                <a:solidFill>
                  <a:schemeClr val="tx2">
                    <a:lumMod val="75000"/>
                  </a:schemeClr>
                </a:solidFill>
              </a:rPr>
              <a:t>DEMANDA [Art.146]</a:t>
            </a:r>
            <a:endParaRPr lang="es-EC" dirty="0">
              <a:solidFill>
                <a:schemeClr val="tx2">
                  <a:lumMod val="75000"/>
                </a:schemeClr>
              </a:solidFill>
            </a:endParaRPr>
          </a:p>
          <a:p>
            <a:pPr algn="just"/>
            <a:r>
              <a:rPr lang="es-EC" sz="3000" dirty="0"/>
              <a:t>Se calificará en 5 días de cumplir los requisitos se tramitará y dispondrá la práctica delas diligencias solicitadas.</a:t>
            </a:r>
          </a:p>
          <a:p>
            <a:pPr algn="just"/>
            <a:r>
              <a:rPr lang="es-EC" sz="3000" dirty="0"/>
              <a:t>De no cumplir los requisitos se ordenara su aclaración en el término de 3 días; de no cumplir se ordenará su archivo con la devolución de los documentos.</a:t>
            </a:r>
          </a:p>
          <a:p>
            <a:pPr algn="just"/>
            <a:r>
              <a:rPr lang="es-EC" sz="3000" dirty="0"/>
              <a:t>Se ordenará la inscripción en el Registro de la Propiedad de la demanda cuando el caso lo amerite; previo la </a:t>
            </a:r>
            <a:r>
              <a:rPr lang="es-EC" sz="3000" dirty="0" smtClean="0"/>
              <a:t>citación.</a:t>
            </a:r>
          </a:p>
          <a:p>
            <a:pPr algn="just"/>
            <a:r>
              <a:rPr lang="es-EC" sz="4000" spc="-4" baseline="2184" dirty="0" smtClean="0">
                <a:cs typeface="Calibri"/>
              </a:rPr>
              <a:t>A</a:t>
            </a:r>
            <a:r>
              <a:rPr lang="es-EC" sz="4000" baseline="2184" dirty="0" smtClean="0">
                <a:cs typeface="Calibri"/>
              </a:rPr>
              <a:t>l</a:t>
            </a:r>
            <a:r>
              <a:rPr lang="es-EC" sz="4000" spc="110" baseline="2184" dirty="0" smtClean="0">
                <a:cs typeface="Calibri"/>
              </a:rPr>
              <a:t> </a:t>
            </a:r>
            <a:r>
              <a:rPr lang="es-EC" sz="4000" spc="-25" baseline="2184" dirty="0" smtClean="0">
                <a:cs typeface="Calibri"/>
              </a:rPr>
              <a:t>c</a:t>
            </a:r>
            <a:r>
              <a:rPr lang="es-EC" sz="4000" baseline="2184" dirty="0" smtClean="0">
                <a:cs typeface="Calibri"/>
              </a:rPr>
              <a:t>al</a:t>
            </a:r>
            <a:r>
              <a:rPr lang="es-EC" sz="4000" spc="9" baseline="2184" dirty="0" smtClean="0">
                <a:cs typeface="Calibri"/>
              </a:rPr>
              <a:t>i</a:t>
            </a:r>
            <a:r>
              <a:rPr lang="es-EC" sz="4000" baseline="2184" dirty="0" smtClean="0">
                <a:cs typeface="Calibri"/>
              </a:rPr>
              <a:t>f</a:t>
            </a:r>
            <a:r>
              <a:rPr lang="es-EC" sz="4000" spc="4" baseline="2184" dirty="0" smtClean="0">
                <a:cs typeface="Calibri"/>
              </a:rPr>
              <a:t>i</a:t>
            </a:r>
            <a:r>
              <a:rPr lang="es-EC" sz="4000" spc="-25" baseline="2184" dirty="0" smtClean="0">
                <a:cs typeface="Calibri"/>
              </a:rPr>
              <a:t>c</a:t>
            </a:r>
            <a:r>
              <a:rPr lang="es-EC" sz="4000" baseline="2184" dirty="0" smtClean="0">
                <a:cs typeface="Calibri"/>
              </a:rPr>
              <a:t>arla y, si la considera adecuada, la dará trámite</a:t>
            </a:r>
            <a:r>
              <a:rPr lang="es-EC" sz="3000" dirty="0" smtClean="0">
                <a:cs typeface="Calibri"/>
              </a:rPr>
              <a:t> y dispondrá la práctica de las diligencias solicitadas.</a:t>
            </a:r>
          </a:p>
          <a:p>
            <a:pPr algn="just"/>
            <a:endParaRPr lang="es-EC" dirty="0"/>
          </a:p>
          <a:p>
            <a:endParaRPr lang="es-EC" dirty="0"/>
          </a:p>
        </p:txBody>
      </p:sp>
      <p:sp>
        <p:nvSpPr>
          <p:cNvPr id="4" name="3 CuadroTexto"/>
          <p:cNvSpPr txBox="1"/>
          <p:nvPr/>
        </p:nvSpPr>
        <p:spPr>
          <a:xfrm>
            <a:off x="3986561" y="660917"/>
            <a:ext cx="3466526" cy="461665"/>
          </a:xfrm>
          <a:prstGeom prst="rect">
            <a:avLst/>
          </a:prstGeom>
          <a:noFill/>
        </p:spPr>
        <p:txBody>
          <a:bodyPr wrap="none" rtlCol="0">
            <a:spAutoFit/>
          </a:bodyPr>
          <a:lstStyle/>
          <a:p>
            <a:r>
              <a:rPr lang="es-EC" sz="2400" b="1" dirty="0">
                <a:solidFill>
                  <a:schemeClr val="accent1">
                    <a:lumMod val="75000"/>
                  </a:schemeClr>
                </a:solidFill>
              </a:rPr>
              <a:t>Requisitos de la </a:t>
            </a:r>
            <a:r>
              <a:rPr lang="es-EC" sz="2400" b="1" dirty="0" smtClean="0">
                <a:solidFill>
                  <a:schemeClr val="accent1">
                    <a:lumMod val="75000"/>
                  </a:schemeClr>
                </a:solidFill>
              </a:rPr>
              <a:t>demanda</a:t>
            </a:r>
            <a:endParaRPr lang="es-EC" sz="2400" dirty="0"/>
          </a:p>
        </p:txBody>
      </p:sp>
    </p:spTree>
    <p:extLst>
      <p:ext uri="{BB962C8B-B14F-4D97-AF65-F5344CB8AC3E}">
        <p14:creationId xmlns:p14="http://schemas.microsoft.com/office/powerpoint/2010/main" val="1616151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txBox="1"/>
          <p:nvPr/>
        </p:nvSpPr>
        <p:spPr>
          <a:xfrm>
            <a:off x="775140" y="968991"/>
            <a:ext cx="10111699" cy="887105"/>
          </a:xfrm>
          <a:prstGeom prst="rect">
            <a:avLst/>
          </a:prstGeom>
        </p:spPr>
        <p:txBody>
          <a:bodyPr wrap="square" lIns="0" tIns="0" rIns="0" bIns="0" rtlCol="0">
            <a:noAutofit/>
          </a:bodyPr>
          <a:lstStyle/>
          <a:p>
            <a:pPr marL="313424" marR="367082" algn="ctr">
              <a:lnSpc>
                <a:spcPts val="3030"/>
              </a:lnSpc>
            </a:pPr>
            <a:endParaRPr lang="es-EC" sz="3750" spc="-9" baseline="1159" dirty="0" smtClean="0">
              <a:latin typeface="Arial"/>
              <a:cs typeface="Arial"/>
            </a:endParaRPr>
          </a:p>
          <a:p>
            <a:pPr marL="313424" marR="367082" algn="ctr">
              <a:lnSpc>
                <a:spcPts val="3030"/>
              </a:lnSpc>
            </a:pPr>
            <a:r>
              <a:rPr lang="es-EC" sz="3750" b="1" spc="0" baseline="1092" dirty="0" smtClean="0">
                <a:solidFill>
                  <a:schemeClr val="tx2">
                    <a:lumMod val="75000"/>
                  </a:schemeClr>
                </a:solidFill>
                <a:latin typeface="Calibri"/>
                <a:cs typeface="Calibri"/>
              </a:rPr>
              <a:t>CA</a:t>
            </a:r>
            <a:r>
              <a:rPr lang="es-EC" sz="3750" b="1" spc="4" baseline="1092" dirty="0" smtClean="0">
                <a:solidFill>
                  <a:schemeClr val="tx2">
                    <a:lumMod val="75000"/>
                  </a:schemeClr>
                </a:solidFill>
                <a:latin typeface="Calibri"/>
                <a:cs typeface="Calibri"/>
              </a:rPr>
              <a:t>L</a:t>
            </a:r>
            <a:r>
              <a:rPr lang="es-EC" sz="3750" b="1" spc="9" baseline="1092" dirty="0" smtClean="0">
                <a:solidFill>
                  <a:schemeClr val="tx2">
                    <a:lumMod val="75000"/>
                  </a:schemeClr>
                </a:solidFill>
                <a:latin typeface="Calibri"/>
                <a:cs typeface="Calibri"/>
              </a:rPr>
              <a:t>I</a:t>
            </a:r>
            <a:r>
              <a:rPr lang="es-EC" sz="3750" b="1" spc="0" baseline="1092" dirty="0" smtClean="0">
                <a:solidFill>
                  <a:schemeClr val="tx2">
                    <a:lumMod val="75000"/>
                  </a:schemeClr>
                </a:solidFill>
                <a:latin typeface="Calibri"/>
                <a:cs typeface="Calibri"/>
              </a:rPr>
              <a:t>F</a:t>
            </a:r>
            <a:r>
              <a:rPr lang="es-EC" sz="3750" b="1" spc="14" baseline="1092" dirty="0" smtClean="0">
                <a:solidFill>
                  <a:schemeClr val="tx2">
                    <a:lumMod val="75000"/>
                  </a:schemeClr>
                </a:solidFill>
                <a:latin typeface="Calibri"/>
                <a:cs typeface="Calibri"/>
              </a:rPr>
              <a:t>I</a:t>
            </a:r>
            <a:r>
              <a:rPr lang="es-EC" sz="3750" b="1" spc="-9" baseline="1092" dirty="0" smtClean="0">
                <a:solidFill>
                  <a:schemeClr val="tx2">
                    <a:lumMod val="75000"/>
                  </a:schemeClr>
                </a:solidFill>
                <a:latin typeface="Calibri"/>
                <a:cs typeface="Calibri"/>
              </a:rPr>
              <a:t>C</a:t>
            </a:r>
            <a:r>
              <a:rPr lang="es-EC" sz="3750" b="1" spc="0" baseline="1092" dirty="0" smtClean="0">
                <a:solidFill>
                  <a:schemeClr val="tx2">
                    <a:lumMod val="75000"/>
                  </a:schemeClr>
                </a:solidFill>
                <a:latin typeface="Calibri"/>
                <a:cs typeface="Calibri"/>
              </a:rPr>
              <a:t>A</a:t>
            </a:r>
            <a:r>
              <a:rPr lang="es-EC" sz="3750" b="1" spc="4" baseline="1092" dirty="0" smtClean="0">
                <a:solidFill>
                  <a:schemeClr val="tx2">
                    <a:lumMod val="75000"/>
                  </a:schemeClr>
                </a:solidFill>
                <a:latin typeface="Calibri"/>
                <a:cs typeface="Calibri"/>
              </a:rPr>
              <a:t>C</a:t>
            </a:r>
            <a:r>
              <a:rPr lang="es-EC" sz="3750" b="1" spc="9" baseline="1092" dirty="0" smtClean="0">
                <a:solidFill>
                  <a:schemeClr val="tx2">
                    <a:lumMod val="75000"/>
                  </a:schemeClr>
                </a:solidFill>
                <a:latin typeface="Calibri"/>
                <a:cs typeface="Calibri"/>
              </a:rPr>
              <a:t>I</a:t>
            </a:r>
            <a:r>
              <a:rPr lang="es-EC" sz="3750" b="1" spc="0" baseline="1092" dirty="0" smtClean="0">
                <a:solidFill>
                  <a:schemeClr val="tx2">
                    <a:lumMod val="75000"/>
                  </a:schemeClr>
                </a:solidFill>
                <a:latin typeface="Calibri"/>
                <a:cs typeface="Calibri"/>
              </a:rPr>
              <a:t>ÓN</a:t>
            </a:r>
            <a:r>
              <a:rPr lang="es-EC" sz="3750" b="1" spc="-100" baseline="1092" dirty="0" smtClean="0">
                <a:solidFill>
                  <a:schemeClr val="tx2">
                    <a:lumMod val="75000"/>
                  </a:schemeClr>
                </a:solidFill>
                <a:latin typeface="Calibri"/>
                <a:cs typeface="Calibri"/>
              </a:rPr>
              <a:t> </a:t>
            </a:r>
            <a:r>
              <a:rPr lang="es-EC" sz="3750" b="1" spc="0" baseline="1092" dirty="0" smtClean="0">
                <a:solidFill>
                  <a:schemeClr val="tx2">
                    <a:lumMod val="75000"/>
                  </a:schemeClr>
                </a:solidFill>
                <a:latin typeface="Calibri"/>
                <a:cs typeface="Calibri"/>
              </a:rPr>
              <a:t>DE</a:t>
            </a:r>
            <a:r>
              <a:rPr lang="es-EC" sz="3750" b="1" spc="-35" baseline="1092" dirty="0" smtClean="0">
                <a:solidFill>
                  <a:schemeClr val="tx2">
                    <a:lumMod val="75000"/>
                  </a:schemeClr>
                </a:solidFill>
                <a:latin typeface="Calibri"/>
                <a:cs typeface="Calibri"/>
              </a:rPr>
              <a:t> </a:t>
            </a:r>
            <a:r>
              <a:rPr lang="es-EC" sz="3750" b="1" spc="9" baseline="1092" dirty="0" smtClean="0">
                <a:solidFill>
                  <a:schemeClr val="tx2">
                    <a:lumMod val="75000"/>
                  </a:schemeClr>
                </a:solidFill>
                <a:latin typeface="Calibri"/>
                <a:cs typeface="Calibri"/>
              </a:rPr>
              <a:t>L</a:t>
            </a:r>
            <a:r>
              <a:rPr lang="es-EC" sz="3750" b="1" spc="0" baseline="1092" dirty="0" smtClean="0">
                <a:solidFill>
                  <a:schemeClr val="tx2">
                    <a:lumMod val="75000"/>
                  </a:schemeClr>
                </a:solidFill>
                <a:latin typeface="Calibri"/>
                <a:cs typeface="Calibri"/>
              </a:rPr>
              <a:t>A</a:t>
            </a:r>
            <a:r>
              <a:rPr lang="es-EC" sz="3750" b="1" spc="-12" baseline="1092" dirty="0" smtClean="0">
                <a:solidFill>
                  <a:schemeClr val="tx2">
                    <a:lumMod val="75000"/>
                  </a:schemeClr>
                </a:solidFill>
                <a:latin typeface="Calibri"/>
                <a:cs typeface="Calibri"/>
              </a:rPr>
              <a:t> </a:t>
            </a:r>
            <a:r>
              <a:rPr lang="es-EC" sz="3750" b="1" spc="9" baseline="1092" dirty="0" smtClean="0">
                <a:solidFill>
                  <a:schemeClr val="tx2">
                    <a:lumMod val="75000"/>
                  </a:schemeClr>
                </a:solidFill>
                <a:latin typeface="Calibri"/>
                <a:cs typeface="Calibri"/>
              </a:rPr>
              <a:t>D</a:t>
            </a:r>
            <a:r>
              <a:rPr lang="es-EC" sz="3750" b="1" spc="0" baseline="1092" dirty="0" smtClean="0">
                <a:solidFill>
                  <a:schemeClr val="tx2">
                    <a:lumMod val="75000"/>
                  </a:schemeClr>
                </a:solidFill>
                <a:latin typeface="Calibri"/>
                <a:cs typeface="Calibri"/>
              </a:rPr>
              <a:t>E</a:t>
            </a:r>
            <a:r>
              <a:rPr lang="es-EC" sz="3750" b="1" spc="4" baseline="1092" dirty="0" smtClean="0">
                <a:solidFill>
                  <a:schemeClr val="tx2">
                    <a:lumMod val="75000"/>
                  </a:schemeClr>
                </a:solidFill>
                <a:latin typeface="Calibri"/>
                <a:cs typeface="Calibri"/>
              </a:rPr>
              <a:t>M</a:t>
            </a:r>
            <a:r>
              <a:rPr lang="es-EC" sz="3750" b="1" spc="0" baseline="1092" dirty="0" smtClean="0">
                <a:solidFill>
                  <a:schemeClr val="tx2">
                    <a:lumMod val="75000"/>
                  </a:schemeClr>
                </a:solidFill>
                <a:latin typeface="Calibri"/>
                <a:cs typeface="Calibri"/>
              </a:rPr>
              <a:t>ANDA</a:t>
            </a:r>
            <a:r>
              <a:rPr lang="es-EC" sz="3750" b="1" spc="-85" baseline="1092" dirty="0" smtClean="0">
                <a:solidFill>
                  <a:schemeClr val="tx2">
                    <a:lumMod val="75000"/>
                  </a:schemeClr>
                </a:solidFill>
                <a:latin typeface="Calibri"/>
                <a:cs typeface="Calibri"/>
              </a:rPr>
              <a:t> </a:t>
            </a:r>
            <a:r>
              <a:rPr lang="es-EC" sz="3750" b="1" spc="-4" baseline="1092" dirty="0" smtClean="0">
                <a:solidFill>
                  <a:schemeClr val="tx2">
                    <a:lumMod val="75000"/>
                  </a:schemeClr>
                </a:solidFill>
                <a:latin typeface="Calibri"/>
                <a:cs typeface="Calibri"/>
              </a:rPr>
              <a:t>[Art.</a:t>
            </a:r>
            <a:r>
              <a:rPr lang="es-EC" sz="3750" b="1" spc="-4" dirty="0" smtClean="0">
                <a:solidFill>
                  <a:schemeClr val="tx2">
                    <a:lumMod val="75000"/>
                  </a:schemeClr>
                </a:solidFill>
                <a:latin typeface="Calibri"/>
                <a:cs typeface="Calibri"/>
              </a:rPr>
              <a:t> </a:t>
            </a:r>
            <a:r>
              <a:rPr sz="3750" b="1" spc="9" baseline="1092" dirty="0" smtClean="0">
                <a:solidFill>
                  <a:schemeClr val="tx2">
                    <a:lumMod val="75000"/>
                  </a:schemeClr>
                </a:solidFill>
                <a:latin typeface="Calibri"/>
                <a:cs typeface="Calibri"/>
              </a:rPr>
              <a:t>146</a:t>
            </a:r>
            <a:r>
              <a:rPr lang="es-EC" sz="3750" b="1" spc="-4" baseline="1092" dirty="0" smtClean="0">
                <a:solidFill>
                  <a:schemeClr val="tx2">
                    <a:lumMod val="75000"/>
                  </a:schemeClr>
                </a:solidFill>
                <a:latin typeface="Calibri"/>
                <a:cs typeface="Calibri"/>
              </a:rPr>
              <a:t>]</a:t>
            </a:r>
            <a:r>
              <a:rPr sz="3750" b="1" spc="0" baseline="1092" dirty="0" smtClean="0">
                <a:solidFill>
                  <a:schemeClr val="tx2">
                    <a:lumMod val="75000"/>
                  </a:schemeClr>
                </a:solidFill>
                <a:latin typeface="Calibri"/>
                <a:cs typeface="Calibri"/>
              </a:rPr>
              <a:t>.</a:t>
            </a:r>
            <a:r>
              <a:rPr sz="3750" b="1" spc="-36" baseline="1092" dirty="0" smtClean="0">
                <a:solidFill>
                  <a:schemeClr val="tx2">
                    <a:lumMod val="75000"/>
                  </a:schemeClr>
                </a:solidFill>
                <a:latin typeface="Calibri"/>
                <a:cs typeface="Calibri"/>
              </a:rPr>
              <a:t> </a:t>
            </a:r>
            <a:r>
              <a:rPr lang="es-EC" sz="3750" b="1" spc="0" baseline="1092" dirty="0" smtClean="0">
                <a:solidFill>
                  <a:schemeClr val="tx2">
                    <a:lumMod val="75000"/>
                  </a:schemeClr>
                </a:solidFill>
                <a:latin typeface="Calibri"/>
                <a:cs typeface="Calibri"/>
              </a:rPr>
              <a:t>CA</a:t>
            </a:r>
            <a:r>
              <a:rPr lang="es-EC" sz="3750" b="1" spc="-14" baseline="1092" dirty="0" smtClean="0">
                <a:solidFill>
                  <a:schemeClr val="tx2">
                    <a:lumMod val="75000"/>
                  </a:schemeClr>
                </a:solidFill>
                <a:latin typeface="Calibri"/>
                <a:cs typeface="Calibri"/>
              </a:rPr>
              <a:t>S</a:t>
            </a:r>
            <a:r>
              <a:rPr lang="es-EC" sz="3750" b="1" spc="0" baseline="1092" dirty="0" smtClean="0">
                <a:solidFill>
                  <a:schemeClr val="tx2">
                    <a:lumMod val="75000"/>
                  </a:schemeClr>
                </a:solidFill>
                <a:latin typeface="Calibri"/>
                <a:cs typeface="Calibri"/>
              </a:rPr>
              <a:t>OS</a:t>
            </a:r>
            <a:r>
              <a:rPr lang="es-EC" sz="3750" b="1" spc="19" baseline="1092" dirty="0" smtClean="0">
                <a:solidFill>
                  <a:schemeClr val="tx2">
                    <a:lumMod val="75000"/>
                  </a:schemeClr>
                </a:solidFill>
                <a:latin typeface="Calibri"/>
                <a:cs typeface="Calibri"/>
              </a:rPr>
              <a:t> </a:t>
            </a:r>
            <a:r>
              <a:rPr lang="es-EC" sz="3750" b="1" spc="0" baseline="1092" dirty="0" smtClean="0">
                <a:solidFill>
                  <a:schemeClr val="tx2">
                    <a:lumMod val="75000"/>
                  </a:schemeClr>
                </a:solidFill>
                <a:latin typeface="Calibri"/>
                <a:cs typeface="Calibri"/>
              </a:rPr>
              <a:t>E</a:t>
            </a:r>
            <a:r>
              <a:rPr lang="es-EC" sz="3750" b="1" spc="-14" baseline="1092" dirty="0" smtClean="0">
                <a:solidFill>
                  <a:schemeClr val="tx2">
                    <a:lumMod val="75000"/>
                  </a:schemeClr>
                </a:solidFill>
                <a:latin typeface="Calibri"/>
                <a:cs typeface="Calibri"/>
              </a:rPr>
              <a:t>S</a:t>
            </a:r>
            <a:r>
              <a:rPr lang="es-EC" sz="3750" b="1" spc="0" baseline="1092" dirty="0" smtClean="0">
                <a:solidFill>
                  <a:schemeClr val="tx2">
                    <a:lumMod val="75000"/>
                  </a:schemeClr>
                </a:solidFill>
                <a:latin typeface="Calibri"/>
                <a:cs typeface="Calibri"/>
              </a:rPr>
              <a:t>PE</a:t>
            </a:r>
            <a:r>
              <a:rPr lang="es-EC" sz="3750" b="1" spc="9" baseline="1092" dirty="0" smtClean="0">
                <a:solidFill>
                  <a:schemeClr val="tx2">
                    <a:lumMod val="75000"/>
                  </a:schemeClr>
                </a:solidFill>
                <a:latin typeface="Calibri"/>
                <a:cs typeface="Calibri"/>
              </a:rPr>
              <a:t>CI</a:t>
            </a:r>
            <a:r>
              <a:rPr lang="es-EC" sz="3750" b="1" spc="0" baseline="1092" dirty="0" smtClean="0">
                <a:solidFill>
                  <a:schemeClr val="tx2">
                    <a:lumMod val="75000"/>
                  </a:schemeClr>
                </a:solidFill>
                <a:latin typeface="Calibri"/>
                <a:cs typeface="Calibri"/>
              </a:rPr>
              <a:t>ALE</a:t>
            </a:r>
            <a:r>
              <a:rPr lang="es-EC" sz="3750" b="1" spc="-9" baseline="1092" dirty="0" smtClean="0">
                <a:solidFill>
                  <a:schemeClr val="tx2">
                    <a:lumMod val="75000"/>
                  </a:schemeClr>
                </a:solidFill>
                <a:latin typeface="Calibri"/>
                <a:cs typeface="Calibri"/>
              </a:rPr>
              <a:t>S</a:t>
            </a:r>
            <a:r>
              <a:rPr lang="es-EC" sz="3750" b="1" spc="0" baseline="1092" dirty="0" smtClean="0">
                <a:solidFill>
                  <a:schemeClr val="tx2">
                    <a:lumMod val="75000"/>
                  </a:schemeClr>
                </a:solidFill>
                <a:latin typeface="Calibri"/>
                <a:cs typeface="Calibri"/>
              </a:rPr>
              <a:t>.</a:t>
            </a:r>
            <a:endParaRPr sz="2500" dirty="0">
              <a:solidFill>
                <a:schemeClr val="tx2">
                  <a:lumMod val="75000"/>
                </a:schemeClr>
              </a:solidFill>
              <a:latin typeface="Calibri"/>
              <a:cs typeface="Calibri"/>
            </a:endParaRPr>
          </a:p>
          <a:p>
            <a:pPr marL="12700">
              <a:lnSpc>
                <a:spcPct val="101725"/>
              </a:lnSpc>
              <a:spcBef>
                <a:spcPts val="1959"/>
              </a:spcBef>
            </a:pPr>
            <a:r>
              <a:rPr sz="2500" spc="-9" dirty="0" smtClean="0">
                <a:latin typeface="Arial"/>
                <a:cs typeface="Arial"/>
              </a:rPr>
              <a:t>•</a:t>
            </a:r>
            <a:r>
              <a:rPr sz="2500" spc="0" dirty="0" smtClean="0">
                <a:latin typeface="Calibri"/>
                <a:cs typeface="Calibri"/>
              </a:rPr>
              <a:t>Ni</a:t>
            </a:r>
            <a:r>
              <a:rPr sz="2500" spc="9" dirty="0" smtClean="0">
                <a:latin typeface="Calibri"/>
                <a:cs typeface="Calibri"/>
              </a:rPr>
              <a:t>ñ</a:t>
            </a:r>
            <a:r>
              <a:rPr sz="2500" spc="-14" dirty="0" smtClean="0">
                <a:latin typeface="Calibri"/>
                <a:cs typeface="Calibri"/>
              </a:rPr>
              <a:t>e</a:t>
            </a:r>
            <a:r>
              <a:rPr sz="2500" spc="0" dirty="0" smtClean="0">
                <a:latin typeface="Calibri"/>
                <a:cs typeface="Calibri"/>
              </a:rPr>
              <a:t>z</a:t>
            </a:r>
            <a:r>
              <a:rPr sz="2500" spc="371" dirty="0" smtClean="0">
                <a:latin typeface="Calibri"/>
                <a:cs typeface="Calibri"/>
              </a:rPr>
              <a:t> </a:t>
            </a:r>
            <a:r>
              <a:rPr sz="2500" spc="0" dirty="0" smtClean="0">
                <a:latin typeface="Calibri"/>
                <a:cs typeface="Calibri"/>
              </a:rPr>
              <a:t>y</a:t>
            </a:r>
            <a:r>
              <a:rPr sz="2500" spc="389" dirty="0" smtClean="0">
                <a:latin typeface="Calibri"/>
                <a:cs typeface="Calibri"/>
              </a:rPr>
              <a:t> </a:t>
            </a:r>
            <a:r>
              <a:rPr sz="2500" spc="0" dirty="0" smtClean="0">
                <a:latin typeface="Calibri"/>
                <a:cs typeface="Calibri"/>
              </a:rPr>
              <a:t>a</a:t>
            </a:r>
            <a:r>
              <a:rPr sz="2500" spc="14" dirty="0" smtClean="0">
                <a:latin typeface="Calibri"/>
                <a:cs typeface="Calibri"/>
              </a:rPr>
              <a:t>d</a:t>
            </a:r>
            <a:r>
              <a:rPr sz="2500" spc="0" dirty="0" smtClean="0">
                <a:latin typeface="Calibri"/>
                <a:cs typeface="Calibri"/>
              </a:rPr>
              <a:t>o</a:t>
            </a:r>
            <a:r>
              <a:rPr sz="2500" spc="9" dirty="0" smtClean="0">
                <a:latin typeface="Calibri"/>
                <a:cs typeface="Calibri"/>
              </a:rPr>
              <a:t>l</a:t>
            </a:r>
            <a:r>
              <a:rPr sz="2500" spc="0" dirty="0" smtClean="0">
                <a:latin typeface="Calibri"/>
                <a:cs typeface="Calibri"/>
              </a:rPr>
              <a:t>e</a:t>
            </a:r>
            <a:r>
              <a:rPr sz="2500" spc="14" dirty="0" smtClean="0">
                <a:latin typeface="Calibri"/>
                <a:cs typeface="Calibri"/>
              </a:rPr>
              <a:t>s</a:t>
            </a:r>
            <a:r>
              <a:rPr sz="2500" spc="0" dirty="0" smtClean="0">
                <a:latin typeface="Calibri"/>
                <a:cs typeface="Calibri"/>
              </a:rPr>
              <a:t>c</a:t>
            </a:r>
            <a:r>
              <a:rPr sz="2500" spc="4" dirty="0" smtClean="0">
                <a:latin typeface="Calibri"/>
                <a:cs typeface="Calibri"/>
              </a:rPr>
              <a:t>en</a:t>
            </a:r>
            <a:r>
              <a:rPr sz="2500" spc="0" dirty="0" smtClean="0">
                <a:latin typeface="Calibri"/>
                <a:cs typeface="Calibri"/>
              </a:rPr>
              <a:t>cia</a:t>
            </a:r>
            <a:r>
              <a:rPr sz="2500" spc="349" dirty="0" smtClean="0">
                <a:latin typeface="Calibri"/>
                <a:cs typeface="Calibri"/>
              </a:rPr>
              <a:t> </a:t>
            </a:r>
            <a:r>
              <a:rPr sz="2500" spc="9" dirty="0" smtClean="0">
                <a:latin typeface="Calibri"/>
                <a:cs typeface="Calibri"/>
              </a:rPr>
              <a:t>(</a:t>
            </a:r>
            <a:r>
              <a:rPr sz="2500" spc="-14" dirty="0" smtClean="0">
                <a:latin typeface="Calibri"/>
                <a:cs typeface="Calibri"/>
              </a:rPr>
              <a:t>f</a:t>
            </a:r>
            <a:r>
              <a:rPr sz="2500" spc="0" dirty="0" smtClean="0">
                <a:latin typeface="Calibri"/>
                <a:cs typeface="Calibri"/>
              </a:rPr>
              <a:t>i</a:t>
            </a:r>
            <a:r>
              <a:rPr sz="2500" spc="9" dirty="0" smtClean="0">
                <a:latin typeface="Calibri"/>
                <a:cs typeface="Calibri"/>
              </a:rPr>
              <a:t>j</a:t>
            </a:r>
            <a:r>
              <a:rPr sz="2500" spc="0" dirty="0" smtClean="0">
                <a:latin typeface="Calibri"/>
                <a:cs typeface="Calibri"/>
              </a:rPr>
              <a:t>a</a:t>
            </a:r>
            <a:r>
              <a:rPr sz="2500" spc="375" dirty="0" smtClean="0">
                <a:latin typeface="Calibri"/>
                <a:cs typeface="Calibri"/>
              </a:rPr>
              <a:t> </a:t>
            </a:r>
            <a:r>
              <a:rPr sz="2500" spc="4" dirty="0" smtClean="0">
                <a:latin typeface="Calibri"/>
                <a:cs typeface="Calibri"/>
              </a:rPr>
              <a:t>p</a:t>
            </a:r>
            <a:r>
              <a:rPr sz="2500" spc="0" dirty="0" smtClean="0">
                <a:latin typeface="Calibri"/>
                <a:cs typeface="Calibri"/>
              </a:rPr>
              <a:t>e</a:t>
            </a:r>
            <a:r>
              <a:rPr sz="2500" spc="14" dirty="0" smtClean="0">
                <a:latin typeface="Calibri"/>
                <a:cs typeface="Calibri"/>
              </a:rPr>
              <a:t>n</a:t>
            </a:r>
            <a:r>
              <a:rPr sz="2500" spc="4" dirty="0" smtClean="0">
                <a:latin typeface="Calibri"/>
                <a:cs typeface="Calibri"/>
              </a:rPr>
              <a:t>s</a:t>
            </a:r>
            <a:r>
              <a:rPr sz="2500" spc="-19" dirty="0" smtClean="0">
                <a:latin typeface="Calibri"/>
                <a:cs typeface="Calibri"/>
              </a:rPr>
              <a:t>i</a:t>
            </a:r>
            <a:r>
              <a:rPr sz="2500" spc="0" dirty="0" smtClean="0">
                <a:latin typeface="Calibri"/>
                <a:cs typeface="Calibri"/>
              </a:rPr>
              <a:t>ón</a:t>
            </a:r>
            <a:r>
              <a:rPr sz="2500" spc="370" dirty="0" smtClean="0">
                <a:latin typeface="Calibri"/>
                <a:cs typeface="Calibri"/>
              </a:rPr>
              <a:t> </a:t>
            </a:r>
            <a:r>
              <a:rPr sz="2500" spc="4" dirty="0" smtClean="0">
                <a:latin typeface="Calibri"/>
                <a:cs typeface="Calibri"/>
              </a:rPr>
              <a:t>p</a:t>
            </a:r>
            <a:r>
              <a:rPr sz="2500" spc="-50" dirty="0" smtClean="0">
                <a:latin typeface="Calibri"/>
                <a:cs typeface="Calibri"/>
              </a:rPr>
              <a:t>r</a:t>
            </a:r>
            <a:r>
              <a:rPr sz="2500" spc="0" dirty="0" smtClean="0">
                <a:latin typeface="Calibri"/>
                <a:cs typeface="Calibri"/>
              </a:rPr>
              <a:t>ov</a:t>
            </a:r>
            <a:r>
              <a:rPr sz="2500" spc="9" dirty="0" smtClean="0">
                <a:latin typeface="Calibri"/>
                <a:cs typeface="Calibri"/>
              </a:rPr>
              <a:t>i</a:t>
            </a:r>
            <a:r>
              <a:rPr sz="2500" spc="-14" dirty="0" smtClean="0">
                <a:latin typeface="Calibri"/>
                <a:cs typeface="Calibri"/>
              </a:rPr>
              <a:t>s</a:t>
            </a:r>
            <a:r>
              <a:rPr sz="2500" spc="0" dirty="0" smtClean="0">
                <a:latin typeface="Calibri"/>
                <a:cs typeface="Calibri"/>
              </a:rPr>
              <a:t>oria</a:t>
            </a:r>
            <a:r>
              <a:rPr sz="2500" spc="380" dirty="0" smtClean="0">
                <a:latin typeface="Calibri"/>
                <a:cs typeface="Calibri"/>
              </a:rPr>
              <a:t> </a:t>
            </a:r>
            <a:r>
              <a:rPr sz="2500" spc="0" dirty="0" smtClean="0">
                <a:latin typeface="Calibri"/>
                <a:cs typeface="Calibri"/>
              </a:rPr>
              <a:t>y</a:t>
            </a:r>
            <a:r>
              <a:rPr sz="2500" spc="389" dirty="0" smtClean="0">
                <a:latin typeface="Calibri"/>
                <a:cs typeface="Calibri"/>
              </a:rPr>
              <a:t> </a:t>
            </a:r>
            <a:r>
              <a:rPr lang="es-EC" sz="2500" spc="-29" dirty="0" smtClean="0">
                <a:latin typeface="Calibri"/>
                <a:cs typeface="Calibri"/>
              </a:rPr>
              <a:t>r</a:t>
            </a:r>
            <a:r>
              <a:rPr lang="es-EC" sz="2500" spc="0" dirty="0" smtClean="0">
                <a:latin typeface="Calibri"/>
                <a:cs typeface="Calibri"/>
              </a:rPr>
              <a:t>é</a:t>
            </a:r>
            <a:r>
              <a:rPr lang="es-EC" sz="2500" spc="4" dirty="0" smtClean="0">
                <a:latin typeface="Calibri"/>
                <a:cs typeface="Calibri"/>
              </a:rPr>
              <a:t>g</a:t>
            </a:r>
            <a:r>
              <a:rPr lang="es-EC" sz="2500" spc="0" dirty="0" smtClean="0">
                <a:latin typeface="Calibri"/>
                <a:cs typeface="Calibri"/>
              </a:rPr>
              <a:t>im</a:t>
            </a:r>
            <a:r>
              <a:rPr lang="es-EC" sz="2500" spc="9" dirty="0" smtClean="0">
                <a:latin typeface="Calibri"/>
                <a:cs typeface="Calibri"/>
              </a:rPr>
              <a:t>e</a:t>
            </a:r>
            <a:r>
              <a:rPr lang="es-EC" sz="2500" spc="0" dirty="0" smtClean="0">
                <a:latin typeface="Calibri"/>
                <a:cs typeface="Calibri"/>
              </a:rPr>
              <a:t>n </a:t>
            </a:r>
            <a:r>
              <a:rPr sz="3750" spc="9" baseline="1092" dirty="0" smtClean="0">
                <a:latin typeface="Calibri"/>
                <a:cs typeface="Calibri"/>
              </a:rPr>
              <a:t>d</a:t>
            </a:r>
            <a:r>
              <a:rPr sz="3750" spc="0" baseline="1092" dirty="0" smtClean="0">
                <a:latin typeface="Calibri"/>
                <a:cs typeface="Calibri"/>
              </a:rPr>
              <a:t>e</a:t>
            </a:r>
            <a:r>
              <a:rPr sz="3750" spc="-35" baseline="1092" dirty="0" smtClean="0">
                <a:latin typeface="Calibri"/>
                <a:cs typeface="Calibri"/>
              </a:rPr>
              <a:t> </a:t>
            </a:r>
            <a:r>
              <a:rPr sz="3750" spc="0" baseline="1092" dirty="0" smtClean="0">
                <a:latin typeface="Calibri"/>
                <a:cs typeface="Calibri"/>
              </a:rPr>
              <a:t>vi</a:t>
            </a:r>
            <a:r>
              <a:rPr sz="3750" spc="14" baseline="1092" dirty="0" smtClean="0">
                <a:latin typeface="Calibri"/>
                <a:cs typeface="Calibri"/>
              </a:rPr>
              <a:t>s</a:t>
            </a:r>
            <a:r>
              <a:rPr sz="3750" spc="0" baseline="1092" dirty="0" smtClean="0">
                <a:latin typeface="Calibri"/>
                <a:cs typeface="Calibri"/>
              </a:rPr>
              <a:t>i</a:t>
            </a:r>
            <a:r>
              <a:rPr sz="3750" spc="-9" baseline="1092" dirty="0" smtClean="0">
                <a:latin typeface="Calibri"/>
                <a:cs typeface="Calibri"/>
              </a:rPr>
              <a:t>t</a:t>
            </a:r>
            <a:r>
              <a:rPr sz="3750" spc="0" baseline="1092" dirty="0" smtClean="0">
                <a:latin typeface="Calibri"/>
                <a:cs typeface="Calibri"/>
              </a:rPr>
              <a:t>a</a:t>
            </a:r>
            <a:r>
              <a:rPr sz="3750" spc="14" baseline="1092" dirty="0" smtClean="0">
                <a:latin typeface="Calibri"/>
                <a:cs typeface="Calibri"/>
              </a:rPr>
              <a:t>s</a:t>
            </a:r>
            <a:r>
              <a:rPr sz="3750" spc="0" baseline="1092" dirty="0" smtClean="0">
                <a:latin typeface="Calibri"/>
                <a:cs typeface="Calibri"/>
              </a:rPr>
              <a:t>)</a:t>
            </a:r>
            <a:endParaRPr sz="2500" dirty="0">
              <a:latin typeface="Calibri"/>
              <a:cs typeface="Calibri"/>
            </a:endParaRPr>
          </a:p>
        </p:txBody>
      </p:sp>
      <p:sp>
        <p:nvSpPr>
          <p:cNvPr id="11" name="object 11"/>
          <p:cNvSpPr txBox="1"/>
          <p:nvPr/>
        </p:nvSpPr>
        <p:spPr>
          <a:xfrm>
            <a:off x="788789" y="2869765"/>
            <a:ext cx="10102932" cy="742892"/>
          </a:xfrm>
          <a:prstGeom prst="rect">
            <a:avLst/>
          </a:prstGeom>
        </p:spPr>
        <p:txBody>
          <a:bodyPr wrap="square" lIns="0" tIns="0" rIns="0" bIns="0" rtlCol="0">
            <a:noAutofit/>
          </a:bodyPr>
          <a:lstStyle/>
          <a:p>
            <a:pPr marL="12700">
              <a:lnSpc>
                <a:spcPts val="2795"/>
              </a:lnSpc>
              <a:spcBef>
                <a:spcPts val="139"/>
              </a:spcBef>
            </a:pPr>
            <a:r>
              <a:rPr sz="3750" spc="-4" baseline="2319" dirty="0" smtClean="0">
                <a:latin typeface="Arial"/>
                <a:cs typeface="Arial"/>
              </a:rPr>
              <a:t>•</a:t>
            </a:r>
            <a:r>
              <a:rPr lang="es-EC" sz="3750" spc="4" baseline="2184" dirty="0" smtClean="0">
                <a:latin typeface="Calibri"/>
                <a:cs typeface="Calibri"/>
              </a:rPr>
              <a:t>E</a:t>
            </a:r>
            <a:r>
              <a:rPr lang="es-EC" sz="3750" spc="0" baseline="2184" dirty="0" smtClean="0">
                <a:latin typeface="Calibri"/>
                <a:cs typeface="Calibri"/>
              </a:rPr>
              <a:t>x</a:t>
            </a:r>
            <a:r>
              <a:rPr lang="es-EC" sz="3750" spc="9" baseline="2184" dirty="0" smtClean="0">
                <a:latin typeface="Calibri"/>
                <a:cs typeface="Calibri"/>
              </a:rPr>
              <a:t>p</a:t>
            </a:r>
            <a:r>
              <a:rPr lang="es-EC" sz="3750" spc="-50" baseline="2184" dirty="0" smtClean="0">
                <a:latin typeface="Calibri"/>
                <a:cs typeface="Calibri"/>
              </a:rPr>
              <a:t>r</a:t>
            </a:r>
            <a:r>
              <a:rPr lang="es-EC" sz="3750" spc="0" baseline="2184" dirty="0" smtClean="0">
                <a:latin typeface="Calibri"/>
                <a:cs typeface="Calibri"/>
              </a:rPr>
              <a:t>o</a:t>
            </a:r>
            <a:r>
              <a:rPr lang="es-EC" sz="3750" spc="14" baseline="2184" dirty="0" smtClean="0">
                <a:latin typeface="Calibri"/>
                <a:cs typeface="Calibri"/>
              </a:rPr>
              <a:t>p</a:t>
            </a:r>
            <a:r>
              <a:rPr lang="es-EC" sz="3750" spc="0" baseline="2184" dirty="0" smtClean="0">
                <a:latin typeface="Calibri"/>
                <a:cs typeface="Calibri"/>
              </a:rPr>
              <a:t>i</a:t>
            </a:r>
            <a:r>
              <a:rPr lang="es-EC" sz="3750" spc="9" baseline="2184" dirty="0" smtClean="0">
                <a:latin typeface="Calibri"/>
                <a:cs typeface="Calibri"/>
              </a:rPr>
              <a:t>a</a:t>
            </a:r>
            <a:r>
              <a:rPr lang="es-EC" sz="3750" spc="0" baseline="2184" dirty="0" smtClean="0">
                <a:latin typeface="Calibri"/>
                <a:cs typeface="Calibri"/>
              </a:rPr>
              <a:t>ci</a:t>
            </a:r>
            <a:r>
              <a:rPr lang="es-EC" sz="3750" spc="14" baseline="2184" dirty="0" smtClean="0">
                <a:latin typeface="Calibri"/>
                <a:cs typeface="Calibri"/>
              </a:rPr>
              <a:t>ó</a:t>
            </a:r>
            <a:r>
              <a:rPr lang="es-EC" sz="3750" spc="0" baseline="2184" dirty="0" smtClean="0">
                <a:latin typeface="Calibri"/>
                <a:cs typeface="Calibri"/>
              </a:rPr>
              <a:t>n</a:t>
            </a:r>
            <a:r>
              <a:rPr sz="3750" spc="193" baseline="2184" dirty="0" smtClean="0">
                <a:latin typeface="Calibri"/>
                <a:cs typeface="Calibri"/>
              </a:rPr>
              <a:t> </a:t>
            </a:r>
            <a:r>
              <a:rPr lang="es-EC" sz="3750" spc="193" baseline="2184" dirty="0" smtClean="0">
                <a:latin typeface="Calibri"/>
                <a:cs typeface="Calibri"/>
              </a:rPr>
              <a:t>u</a:t>
            </a:r>
            <a:r>
              <a:rPr lang="es-EC" sz="3750" spc="-29" baseline="2184" dirty="0" smtClean="0">
                <a:latin typeface="Calibri"/>
                <a:cs typeface="Calibri"/>
              </a:rPr>
              <a:t>r</a:t>
            </a:r>
            <a:r>
              <a:rPr lang="es-EC" sz="3750" spc="-19" baseline="2184" dirty="0" smtClean="0">
                <a:latin typeface="Calibri"/>
                <a:cs typeface="Calibri"/>
              </a:rPr>
              <a:t>g</a:t>
            </a:r>
            <a:r>
              <a:rPr lang="es-EC" sz="3750" spc="0" baseline="2184" dirty="0" smtClean="0">
                <a:latin typeface="Calibri"/>
                <a:cs typeface="Calibri"/>
              </a:rPr>
              <a:t>en</a:t>
            </a:r>
            <a:r>
              <a:rPr lang="es-EC" sz="3750" spc="-19" baseline="2184" dirty="0" smtClean="0">
                <a:latin typeface="Calibri"/>
                <a:cs typeface="Calibri"/>
              </a:rPr>
              <a:t>t</a:t>
            </a:r>
            <a:r>
              <a:rPr lang="es-EC" sz="3750" spc="0" baseline="2184" dirty="0" smtClean="0">
                <a:latin typeface="Calibri"/>
                <a:cs typeface="Calibri"/>
              </a:rPr>
              <a:t>e</a:t>
            </a:r>
            <a:r>
              <a:rPr sz="3750" spc="220" baseline="2184" dirty="0" smtClean="0">
                <a:latin typeface="Calibri"/>
                <a:cs typeface="Calibri"/>
              </a:rPr>
              <a:t> </a:t>
            </a:r>
            <a:r>
              <a:rPr sz="3750" spc="-9" baseline="2184" dirty="0" smtClean="0">
                <a:latin typeface="Calibri"/>
                <a:cs typeface="Calibri"/>
              </a:rPr>
              <a:t>(</a:t>
            </a:r>
            <a:r>
              <a:rPr sz="3750" spc="0" baseline="2184" dirty="0" smtClean="0">
                <a:latin typeface="Calibri"/>
                <a:cs typeface="Calibri"/>
              </a:rPr>
              <a:t>o</a:t>
            </a:r>
            <a:r>
              <a:rPr sz="3750" spc="-19" baseline="2184" dirty="0" smtClean="0">
                <a:latin typeface="Calibri"/>
                <a:cs typeface="Calibri"/>
              </a:rPr>
              <a:t>r</a:t>
            </a:r>
            <a:r>
              <a:rPr sz="3750" spc="9" baseline="2184" dirty="0" smtClean="0">
                <a:latin typeface="Calibri"/>
                <a:cs typeface="Calibri"/>
              </a:rPr>
              <a:t>d</a:t>
            </a:r>
            <a:r>
              <a:rPr sz="3750" spc="0" baseline="2184" dirty="0" smtClean="0">
                <a:latin typeface="Calibri"/>
                <a:cs typeface="Calibri"/>
              </a:rPr>
              <a:t>e</a:t>
            </a:r>
            <a:r>
              <a:rPr sz="3750" spc="19" baseline="2184" dirty="0" smtClean="0">
                <a:latin typeface="Calibri"/>
                <a:cs typeface="Calibri"/>
              </a:rPr>
              <a:t>n</a:t>
            </a:r>
            <a:r>
              <a:rPr sz="3750" spc="0" baseline="2184" dirty="0" smtClean="0">
                <a:latin typeface="Calibri"/>
                <a:cs typeface="Calibri"/>
              </a:rPr>
              <a:t>a</a:t>
            </a:r>
            <a:r>
              <a:rPr sz="3750" spc="-44" baseline="2184" dirty="0" smtClean="0">
                <a:latin typeface="Calibri"/>
                <a:cs typeface="Calibri"/>
              </a:rPr>
              <a:t>r</a:t>
            </a:r>
            <a:r>
              <a:rPr sz="3750" spc="0" baseline="2184" dirty="0" smtClean="0">
                <a:latin typeface="Calibri"/>
                <a:cs typeface="Calibri"/>
              </a:rPr>
              <a:t>á</a:t>
            </a:r>
            <a:r>
              <a:rPr sz="3750" spc="214" baseline="2184" dirty="0" smtClean="0">
                <a:latin typeface="Calibri"/>
                <a:cs typeface="Calibri"/>
              </a:rPr>
              <a:t> </a:t>
            </a:r>
            <a:r>
              <a:rPr sz="3750" spc="4" baseline="2184" dirty="0" smtClean="0">
                <a:latin typeface="Calibri"/>
                <a:cs typeface="Calibri"/>
              </a:rPr>
              <a:t>l</a:t>
            </a:r>
            <a:r>
              <a:rPr sz="3750" spc="0" baseline="2184" dirty="0" smtClean="0">
                <a:latin typeface="Calibri"/>
                <a:cs typeface="Calibri"/>
              </a:rPr>
              <a:t>a</a:t>
            </a:r>
            <a:r>
              <a:rPr sz="3750" spc="287" baseline="2184" dirty="0" smtClean="0">
                <a:latin typeface="Calibri"/>
                <a:cs typeface="Calibri"/>
              </a:rPr>
              <a:t> </a:t>
            </a:r>
            <a:r>
              <a:rPr lang="es-EC" sz="3750" spc="0" baseline="2184" dirty="0" smtClean="0">
                <a:latin typeface="Calibri"/>
                <a:cs typeface="Calibri"/>
              </a:rPr>
              <a:t>o</a:t>
            </a:r>
            <a:r>
              <a:rPr lang="es-EC" sz="3750" spc="4" baseline="2184" dirty="0" smtClean="0">
                <a:latin typeface="Calibri"/>
                <a:cs typeface="Calibri"/>
              </a:rPr>
              <a:t>c</a:t>
            </a:r>
            <a:r>
              <a:rPr lang="es-EC" sz="3750" spc="9" baseline="2184" dirty="0" smtClean="0">
                <a:latin typeface="Calibri"/>
                <a:cs typeface="Calibri"/>
              </a:rPr>
              <a:t>up</a:t>
            </a:r>
            <a:r>
              <a:rPr lang="es-EC" sz="3750" spc="0" baseline="2184" dirty="0" smtClean="0">
                <a:latin typeface="Calibri"/>
                <a:cs typeface="Calibri"/>
              </a:rPr>
              <a:t>a</a:t>
            </a:r>
            <a:r>
              <a:rPr lang="es-EC" sz="3750" spc="9" baseline="2184" dirty="0" smtClean="0">
                <a:latin typeface="Calibri"/>
                <a:cs typeface="Calibri"/>
              </a:rPr>
              <a:t>c</a:t>
            </a:r>
            <a:r>
              <a:rPr lang="es-EC" sz="3750" spc="0" baseline="2184" dirty="0" smtClean="0">
                <a:latin typeface="Calibri"/>
                <a:cs typeface="Calibri"/>
              </a:rPr>
              <a:t>i</a:t>
            </a:r>
            <a:r>
              <a:rPr lang="es-EC" sz="3750" spc="9" baseline="2184" dirty="0" smtClean="0">
                <a:latin typeface="Calibri"/>
                <a:cs typeface="Calibri"/>
              </a:rPr>
              <a:t>ó</a:t>
            </a:r>
            <a:r>
              <a:rPr lang="es-EC" sz="3750" spc="0" baseline="2184" dirty="0" smtClean="0">
                <a:latin typeface="Calibri"/>
                <a:cs typeface="Calibri"/>
              </a:rPr>
              <a:t>n</a:t>
            </a:r>
            <a:r>
              <a:rPr sz="3750" spc="170" baseline="2184" dirty="0" smtClean="0">
                <a:latin typeface="Calibri"/>
                <a:cs typeface="Calibri"/>
              </a:rPr>
              <a:t> </a:t>
            </a:r>
            <a:r>
              <a:rPr lang="es-EC" sz="3750" spc="0" baseline="2184" dirty="0" smtClean="0">
                <a:latin typeface="Calibri"/>
                <a:cs typeface="Calibri"/>
              </a:rPr>
              <a:t>i</a:t>
            </a:r>
            <a:r>
              <a:rPr lang="es-EC" sz="3750" spc="14" baseline="2184" dirty="0" smtClean="0">
                <a:latin typeface="Calibri"/>
                <a:cs typeface="Calibri"/>
              </a:rPr>
              <a:t>n</a:t>
            </a:r>
            <a:r>
              <a:rPr lang="es-EC" sz="3750" spc="0" baseline="2184" dirty="0" smtClean="0">
                <a:latin typeface="Calibri"/>
                <a:cs typeface="Calibri"/>
              </a:rPr>
              <a:t>m</a:t>
            </a:r>
            <a:r>
              <a:rPr lang="es-EC" sz="3750" spc="4" baseline="2184" dirty="0" smtClean="0">
                <a:latin typeface="Calibri"/>
                <a:cs typeface="Calibri"/>
              </a:rPr>
              <a:t>e</a:t>
            </a:r>
            <a:r>
              <a:rPr lang="es-EC" sz="3750" spc="9" baseline="2184" dirty="0" smtClean="0">
                <a:latin typeface="Calibri"/>
                <a:cs typeface="Calibri"/>
              </a:rPr>
              <a:t>d</a:t>
            </a:r>
            <a:r>
              <a:rPr lang="es-EC" sz="3750" spc="0" baseline="2184" dirty="0" smtClean="0">
                <a:latin typeface="Calibri"/>
                <a:cs typeface="Calibri"/>
              </a:rPr>
              <a:t>i</a:t>
            </a:r>
            <a:r>
              <a:rPr lang="es-EC" sz="3750" spc="-9" baseline="2184" dirty="0" smtClean="0">
                <a:latin typeface="Calibri"/>
                <a:cs typeface="Calibri"/>
              </a:rPr>
              <a:t>a</a:t>
            </a:r>
            <a:r>
              <a:rPr lang="es-EC" sz="3750" spc="-14" baseline="2184" dirty="0" smtClean="0">
                <a:latin typeface="Calibri"/>
                <a:cs typeface="Calibri"/>
              </a:rPr>
              <a:t>t</a:t>
            </a:r>
            <a:r>
              <a:rPr lang="es-EC" sz="3750" spc="0" baseline="2184" dirty="0" smtClean="0">
                <a:latin typeface="Calibri"/>
                <a:cs typeface="Calibri"/>
              </a:rPr>
              <a:t>a </a:t>
            </a:r>
            <a:r>
              <a:rPr sz="3750" spc="9" baseline="1092" dirty="0" smtClean="0">
                <a:latin typeface="Calibri"/>
                <a:cs typeface="Calibri"/>
              </a:rPr>
              <a:t>d</a:t>
            </a:r>
            <a:r>
              <a:rPr sz="3750" spc="0" baseline="1092" dirty="0" smtClean="0">
                <a:latin typeface="Calibri"/>
                <a:cs typeface="Calibri"/>
              </a:rPr>
              <a:t>el</a:t>
            </a:r>
            <a:r>
              <a:rPr sz="3750" spc="-31" baseline="1092" dirty="0" smtClean="0">
                <a:latin typeface="Calibri"/>
                <a:cs typeface="Calibri"/>
              </a:rPr>
              <a:t> </a:t>
            </a:r>
            <a:r>
              <a:rPr sz="3750" spc="0" baseline="1092" dirty="0" smtClean="0">
                <a:latin typeface="Calibri"/>
                <a:cs typeface="Calibri"/>
              </a:rPr>
              <a:t>i</a:t>
            </a:r>
            <a:r>
              <a:rPr sz="3750" spc="14" baseline="1092" dirty="0" smtClean="0">
                <a:latin typeface="Calibri"/>
                <a:cs typeface="Calibri"/>
              </a:rPr>
              <a:t>n</a:t>
            </a:r>
            <a:r>
              <a:rPr sz="3750" spc="0" baseline="1092" dirty="0" smtClean="0">
                <a:latin typeface="Calibri"/>
                <a:cs typeface="Calibri"/>
              </a:rPr>
              <a:t>m</a:t>
            </a:r>
            <a:r>
              <a:rPr sz="3750" spc="9" baseline="1092" dirty="0" smtClean="0">
                <a:latin typeface="Calibri"/>
                <a:cs typeface="Calibri"/>
              </a:rPr>
              <a:t>u</a:t>
            </a:r>
            <a:r>
              <a:rPr sz="3750" spc="0" baseline="1092" dirty="0" smtClean="0">
                <a:latin typeface="Calibri"/>
                <a:cs typeface="Calibri"/>
              </a:rPr>
              <a:t>e</a:t>
            </a:r>
            <a:r>
              <a:rPr sz="3750" spc="19" baseline="1092" dirty="0" smtClean="0">
                <a:latin typeface="Calibri"/>
                <a:cs typeface="Calibri"/>
              </a:rPr>
              <a:t>b</a:t>
            </a:r>
            <a:r>
              <a:rPr sz="3750" spc="0" baseline="1092" dirty="0" smtClean="0">
                <a:latin typeface="Calibri"/>
                <a:cs typeface="Calibri"/>
              </a:rPr>
              <a:t>le</a:t>
            </a:r>
            <a:r>
              <a:rPr sz="3750" spc="-105" baseline="1092" dirty="0" smtClean="0">
                <a:latin typeface="Calibri"/>
                <a:cs typeface="Calibri"/>
              </a:rPr>
              <a:t> </a:t>
            </a:r>
            <a:r>
              <a:rPr sz="3750" spc="4" baseline="1092" dirty="0" smtClean="0">
                <a:latin typeface="Calibri"/>
                <a:cs typeface="Calibri"/>
              </a:rPr>
              <a:t>e</a:t>
            </a:r>
            <a:r>
              <a:rPr sz="3750" spc="0" baseline="1092" dirty="0" smtClean="0">
                <a:latin typeface="Calibri"/>
                <a:cs typeface="Calibri"/>
              </a:rPr>
              <a:t>n</a:t>
            </a:r>
            <a:r>
              <a:rPr sz="3750" spc="-25" baseline="1092" dirty="0" smtClean="0">
                <a:latin typeface="Calibri"/>
                <a:cs typeface="Calibri"/>
              </a:rPr>
              <a:t> </a:t>
            </a:r>
            <a:r>
              <a:rPr sz="3750" spc="0" baseline="1092" dirty="0" smtClean="0">
                <a:latin typeface="Calibri"/>
                <a:cs typeface="Calibri"/>
              </a:rPr>
              <a:t>ci</a:t>
            </a:r>
            <a:r>
              <a:rPr sz="3750" spc="14" baseline="1092" dirty="0" smtClean="0">
                <a:latin typeface="Calibri"/>
                <a:cs typeface="Calibri"/>
              </a:rPr>
              <a:t>e</a:t>
            </a:r>
            <a:r>
              <a:rPr sz="3750" spc="0" baseline="1092" dirty="0" smtClean="0">
                <a:latin typeface="Calibri"/>
                <a:cs typeface="Calibri"/>
              </a:rPr>
              <a:t>r</a:t>
            </a:r>
            <a:r>
              <a:rPr sz="3750" spc="-19" baseline="1092" dirty="0" smtClean="0">
                <a:latin typeface="Calibri"/>
                <a:cs typeface="Calibri"/>
              </a:rPr>
              <a:t>t</a:t>
            </a:r>
            <a:r>
              <a:rPr sz="3750" spc="0" baseline="1092" dirty="0" smtClean="0">
                <a:latin typeface="Calibri"/>
                <a:cs typeface="Calibri"/>
              </a:rPr>
              <a:t>os</a:t>
            </a:r>
            <a:r>
              <a:rPr sz="3750" spc="-8" baseline="1092" dirty="0" smtClean="0">
                <a:latin typeface="Calibri"/>
                <a:cs typeface="Calibri"/>
              </a:rPr>
              <a:t> </a:t>
            </a:r>
            <a:r>
              <a:rPr sz="3750" spc="-19" baseline="1092" dirty="0" smtClean="0">
                <a:latin typeface="Calibri"/>
                <a:cs typeface="Calibri"/>
              </a:rPr>
              <a:t>c</a:t>
            </a:r>
            <a:r>
              <a:rPr sz="3750" spc="0" baseline="1092" dirty="0" smtClean="0">
                <a:latin typeface="Calibri"/>
                <a:cs typeface="Calibri"/>
              </a:rPr>
              <a:t>a</a:t>
            </a:r>
            <a:r>
              <a:rPr sz="3750" spc="14" baseline="1092" dirty="0" smtClean="0">
                <a:latin typeface="Calibri"/>
                <a:cs typeface="Calibri"/>
              </a:rPr>
              <a:t>s</a:t>
            </a:r>
            <a:r>
              <a:rPr sz="3750" spc="0" baseline="1092" dirty="0" smtClean="0">
                <a:latin typeface="Calibri"/>
                <a:cs typeface="Calibri"/>
              </a:rPr>
              <a:t>o</a:t>
            </a:r>
            <a:r>
              <a:rPr sz="3750" spc="14" baseline="1092" dirty="0" smtClean="0">
                <a:latin typeface="Calibri"/>
                <a:cs typeface="Calibri"/>
              </a:rPr>
              <a:t>s</a:t>
            </a:r>
            <a:r>
              <a:rPr sz="3750" spc="0" baseline="1092" dirty="0" smtClean="0">
                <a:latin typeface="Calibri"/>
                <a:cs typeface="Calibri"/>
              </a:rPr>
              <a:t>)</a:t>
            </a:r>
            <a:endParaRPr sz="2500" dirty="0">
              <a:latin typeface="Calibri"/>
              <a:cs typeface="Calibri"/>
            </a:endParaRPr>
          </a:p>
        </p:txBody>
      </p:sp>
      <p:sp>
        <p:nvSpPr>
          <p:cNvPr id="10" name="object 10"/>
          <p:cNvSpPr txBox="1"/>
          <p:nvPr/>
        </p:nvSpPr>
        <p:spPr>
          <a:xfrm>
            <a:off x="775140" y="4042950"/>
            <a:ext cx="10101901" cy="1006722"/>
          </a:xfrm>
          <a:prstGeom prst="rect">
            <a:avLst/>
          </a:prstGeom>
        </p:spPr>
        <p:txBody>
          <a:bodyPr wrap="square" lIns="0" tIns="0" rIns="0" bIns="0" rtlCol="0">
            <a:noAutofit/>
          </a:bodyPr>
          <a:lstStyle/>
          <a:p>
            <a:pPr marL="12700">
              <a:lnSpc>
                <a:spcPts val="2795"/>
              </a:lnSpc>
              <a:spcBef>
                <a:spcPts val="139"/>
              </a:spcBef>
            </a:pPr>
            <a:r>
              <a:rPr sz="3750" spc="-9" baseline="2319" dirty="0" smtClean="0">
                <a:latin typeface="Arial"/>
                <a:cs typeface="Arial"/>
              </a:rPr>
              <a:t>•</a:t>
            </a:r>
            <a:r>
              <a:rPr sz="3750" spc="0" baseline="2184" dirty="0" smtClean="0">
                <a:latin typeface="Calibri"/>
                <a:cs typeface="Calibri"/>
              </a:rPr>
              <a:t>D</a:t>
            </a:r>
            <a:r>
              <a:rPr sz="3750" spc="4" baseline="2184" dirty="0" smtClean="0">
                <a:latin typeface="Calibri"/>
                <a:cs typeface="Calibri"/>
              </a:rPr>
              <a:t>e</a:t>
            </a:r>
            <a:r>
              <a:rPr sz="3750" spc="0" baseline="2184" dirty="0" smtClean="0">
                <a:latin typeface="Calibri"/>
                <a:cs typeface="Calibri"/>
              </a:rPr>
              <a:t>c</a:t>
            </a:r>
            <a:r>
              <a:rPr sz="3750" spc="-25" baseline="2184" dirty="0" smtClean="0">
                <a:latin typeface="Calibri"/>
                <a:cs typeface="Calibri"/>
              </a:rPr>
              <a:t>r</a:t>
            </a:r>
            <a:r>
              <a:rPr sz="3750" spc="-14" baseline="2184" dirty="0" smtClean="0">
                <a:latin typeface="Calibri"/>
                <a:cs typeface="Calibri"/>
              </a:rPr>
              <a:t>et</a:t>
            </a:r>
            <a:r>
              <a:rPr sz="3750" spc="0" baseline="2184" dirty="0" smtClean="0">
                <a:latin typeface="Calibri"/>
                <a:cs typeface="Calibri"/>
              </a:rPr>
              <a:t>a</a:t>
            </a:r>
            <a:r>
              <a:rPr sz="3750" spc="-44" baseline="2184" dirty="0" smtClean="0">
                <a:latin typeface="Calibri"/>
                <a:cs typeface="Calibri"/>
              </a:rPr>
              <a:t>r</a:t>
            </a:r>
            <a:r>
              <a:rPr sz="3750" spc="0" baseline="2184" dirty="0" smtClean="0">
                <a:latin typeface="Calibri"/>
                <a:cs typeface="Calibri"/>
              </a:rPr>
              <a:t>á </a:t>
            </a:r>
            <a:r>
              <a:rPr sz="3750" spc="4" baseline="2184" dirty="0" smtClean="0">
                <a:latin typeface="Calibri"/>
                <a:cs typeface="Calibri"/>
              </a:rPr>
              <a:t>l</a:t>
            </a:r>
            <a:r>
              <a:rPr sz="3750" spc="0" baseline="2184" dirty="0" smtClean="0">
                <a:latin typeface="Calibri"/>
                <a:cs typeface="Calibri"/>
              </a:rPr>
              <a:t>a</a:t>
            </a:r>
            <a:r>
              <a:rPr sz="3750" spc="34" baseline="2184" dirty="0" smtClean="0">
                <a:latin typeface="Calibri"/>
                <a:cs typeface="Calibri"/>
              </a:rPr>
              <a:t> </a:t>
            </a:r>
            <a:r>
              <a:rPr sz="3750" spc="0" baseline="2184" dirty="0" smtClean="0">
                <a:latin typeface="Calibri"/>
                <a:cs typeface="Calibri"/>
              </a:rPr>
              <a:t>i</a:t>
            </a:r>
            <a:r>
              <a:rPr sz="3750" spc="-9" baseline="2184" dirty="0" smtClean="0">
                <a:latin typeface="Calibri"/>
                <a:cs typeface="Calibri"/>
              </a:rPr>
              <a:t>n</a:t>
            </a:r>
            <a:r>
              <a:rPr sz="3750" spc="4" baseline="2184" dirty="0" smtClean="0">
                <a:latin typeface="Calibri"/>
                <a:cs typeface="Calibri"/>
              </a:rPr>
              <a:t>s</a:t>
            </a:r>
            <a:r>
              <a:rPr sz="3750" spc="0" baseline="2184" dirty="0" smtClean="0">
                <a:latin typeface="Calibri"/>
                <a:cs typeface="Calibri"/>
              </a:rPr>
              <a:t>cri</a:t>
            </a:r>
            <a:r>
              <a:rPr sz="3750" spc="9" baseline="2184" dirty="0" smtClean="0">
                <a:latin typeface="Calibri"/>
                <a:cs typeface="Calibri"/>
              </a:rPr>
              <a:t>p</a:t>
            </a:r>
            <a:r>
              <a:rPr sz="3750" spc="0" baseline="2184" dirty="0" smtClean="0">
                <a:latin typeface="Calibri"/>
                <a:cs typeface="Calibri"/>
              </a:rPr>
              <a:t>ci</a:t>
            </a:r>
            <a:r>
              <a:rPr sz="3750" spc="9" baseline="2184" dirty="0" smtClean="0">
                <a:latin typeface="Calibri"/>
                <a:cs typeface="Calibri"/>
              </a:rPr>
              <a:t>ó</a:t>
            </a:r>
            <a:r>
              <a:rPr sz="3750" spc="0" baseline="2184" dirty="0" smtClean="0">
                <a:latin typeface="Calibri"/>
                <a:cs typeface="Calibri"/>
              </a:rPr>
              <a:t>n</a:t>
            </a:r>
            <a:r>
              <a:rPr sz="3750" spc="-24" baseline="2184" dirty="0" smtClean="0">
                <a:latin typeface="Calibri"/>
                <a:cs typeface="Calibri"/>
              </a:rPr>
              <a:t> </a:t>
            </a:r>
            <a:r>
              <a:rPr sz="3750" spc="4" baseline="2184" dirty="0" smtClean="0">
                <a:latin typeface="Calibri"/>
                <a:cs typeface="Calibri"/>
              </a:rPr>
              <a:t>e</a:t>
            </a:r>
            <a:r>
              <a:rPr sz="3750" spc="0" baseline="2184" dirty="0" smtClean="0">
                <a:latin typeface="Calibri"/>
                <a:cs typeface="Calibri"/>
              </a:rPr>
              <a:t>n</a:t>
            </a:r>
            <a:r>
              <a:rPr sz="3750" spc="39" baseline="2184" dirty="0" smtClean="0">
                <a:latin typeface="Calibri"/>
                <a:cs typeface="Calibri"/>
              </a:rPr>
              <a:t> </a:t>
            </a:r>
            <a:r>
              <a:rPr sz="3750" spc="4" baseline="2184" dirty="0" smtClean="0">
                <a:latin typeface="Calibri"/>
                <a:cs typeface="Calibri"/>
              </a:rPr>
              <a:t>e</a:t>
            </a:r>
            <a:r>
              <a:rPr sz="3750" spc="0" baseline="2184" dirty="0" smtClean="0">
                <a:latin typeface="Calibri"/>
                <a:cs typeface="Calibri"/>
              </a:rPr>
              <a:t>l</a:t>
            </a:r>
            <a:r>
              <a:rPr sz="3750" spc="14" baseline="2184" dirty="0" smtClean="0">
                <a:latin typeface="Calibri"/>
                <a:cs typeface="Calibri"/>
              </a:rPr>
              <a:t> </a:t>
            </a:r>
            <a:r>
              <a:rPr lang="es-EC" sz="3750" spc="-29" baseline="2184" dirty="0" smtClean="0">
                <a:latin typeface="Calibri"/>
                <a:cs typeface="Calibri"/>
              </a:rPr>
              <a:t>r</a:t>
            </a:r>
            <a:r>
              <a:rPr lang="es-EC" sz="3750" spc="0" baseline="2184" dirty="0" smtClean="0">
                <a:latin typeface="Calibri"/>
                <a:cs typeface="Calibri"/>
              </a:rPr>
              <a:t>e</a:t>
            </a:r>
            <a:r>
              <a:rPr lang="es-EC" sz="3750" spc="4" baseline="2184" dirty="0" smtClean="0">
                <a:latin typeface="Calibri"/>
                <a:cs typeface="Calibri"/>
              </a:rPr>
              <a:t>g</a:t>
            </a:r>
            <a:r>
              <a:rPr lang="es-EC" sz="3750" spc="-19" baseline="2184" dirty="0" smtClean="0">
                <a:latin typeface="Calibri"/>
                <a:cs typeface="Calibri"/>
              </a:rPr>
              <a:t>i</a:t>
            </a:r>
            <a:r>
              <a:rPr lang="es-EC" sz="3750" spc="-14" baseline="2184" dirty="0" smtClean="0">
                <a:latin typeface="Calibri"/>
                <a:cs typeface="Calibri"/>
              </a:rPr>
              <a:t>s</a:t>
            </a:r>
            <a:r>
              <a:rPr lang="es-EC" sz="3750" spc="0" baseline="2184" dirty="0" smtClean="0">
                <a:latin typeface="Calibri"/>
                <a:cs typeface="Calibri"/>
              </a:rPr>
              <a:t>t</a:t>
            </a:r>
            <a:r>
              <a:rPr lang="es-EC" sz="3750" spc="-44" baseline="2184" dirty="0" smtClean="0">
                <a:latin typeface="Calibri"/>
                <a:cs typeface="Calibri"/>
              </a:rPr>
              <a:t>r</a:t>
            </a:r>
            <a:r>
              <a:rPr lang="es-EC" sz="3750" spc="0" baseline="2184" dirty="0" smtClean="0">
                <a:latin typeface="Calibri"/>
                <a:cs typeface="Calibri"/>
              </a:rPr>
              <a:t>o</a:t>
            </a:r>
            <a:r>
              <a:rPr sz="3750" spc="15" baseline="2184" dirty="0" smtClean="0">
                <a:latin typeface="Calibri"/>
                <a:cs typeface="Calibri"/>
              </a:rPr>
              <a:t> </a:t>
            </a:r>
            <a:r>
              <a:rPr lang="es-EC" sz="3750" spc="-19" baseline="2184" dirty="0" smtClean="0">
                <a:latin typeface="Calibri"/>
                <a:cs typeface="Calibri"/>
              </a:rPr>
              <a:t>c</a:t>
            </a:r>
            <a:r>
              <a:rPr lang="es-EC" sz="3750" spc="0" baseline="2184" dirty="0" smtClean="0">
                <a:latin typeface="Calibri"/>
                <a:cs typeface="Calibri"/>
              </a:rPr>
              <a:t>or</a:t>
            </a:r>
            <a:r>
              <a:rPr lang="es-EC" sz="3750" spc="-29" baseline="2184" dirty="0" smtClean="0">
                <a:latin typeface="Calibri"/>
                <a:cs typeface="Calibri"/>
              </a:rPr>
              <a:t>r</a:t>
            </a:r>
            <a:r>
              <a:rPr lang="es-EC" sz="3750" spc="0" baseline="2184" dirty="0" smtClean="0">
                <a:latin typeface="Calibri"/>
                <a:cs typeface="Calibri"/>
              </a:rPr>
              <a:t>e</a:t>
            </a:r>
            <a:r>
              <a:rPr lang="es-EC" sz="3750" spc="14" baseline="2184" dirty="0" smtClean="0">
                <a:latin typeface="Calibri"/>
                <a:cs typeface="Calibri"/>
              </a:rPr>
              <a:t>s</a:t>
            </a:r>
            <a:r>
              <a:rPr lang="es-EC" sz="3750" spc="4" baseline="2184" dirty="0" smtClean="0">
                <a:latin typeface="Calibri"/>
                <a:cs typeface="Calibri"/>
              </a:rPr>
              <a:t>p</a:t>
            </a:r>
            <a:r>
              <a:rPr lang="es-EC" sz="3750" spc="-19" baseline="2184" dirty="0" smtClean="0">
                <a:latin typeface="Calibri"/>
                <a:cs typeface="Calibri"/>
              </a:rPr>
              <a:t>o</a:t>
            </a:r>
            <a:r>
              <a:rPr lang="es-EC" sz="3750" spc="-14" baseline="2184" dirty="0" smtClean="0">
                <a:latin typeface="Calibri"/>
                <a:cs typeface="Calibri"/>
              </a:rPr>
              <a:t>n</a:t>
            </a:r>
            <a:r>
              <a:rPr lang="es-EC" sz="3750" spc="4" baseline="2184" dirty="0" smtClean="0">
                <a:latin typeface="Calibri"/>
                <a:cs typeface="Calibri"/>
              </a:rPr>
              <a:t>d</a:t>
            </a:r>
            <a:r>
              <a:rPr lang="es-EC" sz="3750" spc="0" baseline="2184" dirty="0" smtClean="0">
                <a:latin typeface="Calibri"/>
                <a:cs typeface="Calibri"/>
              </a:rPr>
              <a:t>i</a:t>
            </a:r>
            <a:r>
              <a:rPr lang="es-EC" sz="3750" spc="9" baseline="2184" dirty="0" smtClean="0">
                <a:latin typeface="Calibri"/>
                <a:cs typeface="Calibri"/>
              </a:rPr>
              <a:t>e</a:t>
            </a:r>
            <a:r>
              <a:rPr lang="es-EC" sz="3750" spc="-14" baseline="2184" dirty="0" smtClean="0">
                <a:latin typeface="Calibri"/>
                <a:cs typeface="Calibri"/>
              </a:rPr>
              <a:t>nt</a:t>
            </a:r>
            <a:r>
              <a:rPr lang="es-EC" sz="3750" spc="0" baseline="2184" dirty="0" smtClean="0">
                <a:latin typeface="Calibri"/>
                <a:cs typeface="Calibri"/>
              </a:rPr>
              <a:t>e</a:t>
            </a:r>
            <a:r>
              <a:rPr sz="3750" spc="0" baseline="2184" dirty="0" smtClean="0">
                <a:latin typeface="Calibri"/>
                <a:cs typeface="Calibri"/>
              </a:rPr>
              <a:t> </a:t>
            </a:r>
            <a:r>
              <a:rPr sz="3750" spc="4" baseline="2184" dirty="0" smtClean="0">
                <a:latin typeface="Calibri"/>
                <a:cs typeface="Calibri"/>
              </a:rPr>
              <a:t>en</a:t>
            </a:r>
            <a:r>
              <a:rPr lang="es-EC" sz="3750" spc="4" baseline="2184" dirty="0" smtClean="0">
                <a:latin typeface="Calibri"/>
                <a:cs typeface="Calibri"/>
              </a:rPr>
              <a:t> asuntos que versen sobre domino, posesión de inmuebles y muebles sujetos a registro, etc.</a:t>
            </a:r>
            <a:endParaRPr sz="2500" dirty="0">
              <a:latin typeface="Calibri"/>
              <a:cs typeface="Calibri"/>
            </a:endParaRPr>
          </a:p>
        </p:txBody>
      </p:sp>
    </p:spTree>
    <p:extLst>
      <p:ext uri="{BB962C8B-B14F-4D97-AF65-F5344CB8AC3E}">
        <p14:creationId xmlns:p14="http://schemas.microsoft.com/office/powerpoint/2010/main" val="2716896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p:nvPr/>
        </p:nvSpPr>
        <p:spPr>
          <a:xfrm>
            <a:off x="681668" y="2027740"/>
            <a:ext cx="9293453" cy="1017085"/>
          </a:xfrm>
          <a:prstGeom prst="rect">
            <a:avLst/>
          </a:prstGeom>
        </p:spPr>
        <p:txBody>
          <a:bodyPr wrap="square" lIns="0" tIns="0" rIns="0" bIns="0" rtlCol="0">
            <a:noAutofit/>
          </a:bodyPr>
          <a:lstStyle/>
          <a:p>
            <a:pPr marL="1314754">
              <a:lnSpc>
                <a:spcPts val="2795"/>
              </a:lnSpc>
              <a:spcBef>
                <a:spcPts val="139"/>
              </a:spcBef>
            </a:pPr>
            <a:r>
              <a:rPr lang="es-EC" sz="3750" b="1" spc="0" baseline="2184" dirty="0" smtClean="0">
                <a:solidFill>
                  <a:schemeClr val="tx2">
                    <a:lumMod val="75000"/>
                  </a:schemeClr>
                </a:solidFill>
                <a:latin typeface="Calibri"/>
                <a:cs typeface="Calibri"/>
              </a:rPr>
              <a:t>C</a:t>
            </a:r>
            <a:r>
              <a:rPr lang="es-EC" sz="3750" b="1" spc="-9" baseline="2184" dirty="0" smtClean="0">
                <a:solidFill>
                  <a:schemeClr val="tx2">
                    <a:lumMod val="75000"/>
                  </a:schemeClr>
                </a:solidFill>
                <a:latin typeface="Calibri"/>
                <a:cs typeface="Calibri"/>
              </a:rPr>
              <a:t>AS</a:t>
            </a:r>
            <a:r>
              <a:rPr lang="es-EC" sz="3750" b="1" spc="0" baseline="2184" dirty="0" smtClean="0">
                <a:solidFill>
                  <a:schemeClr val="tx2">
                    <a:lumMod val="75000"/>
                  </a:schemeClr>
                </a:solidFill>
                <a:latin typeface="Calibri"/>
                <a:cs typeface="Calibri"/>
              </a:rPr>
              <a:t>OS</a:t>
            </a:r>
            <a:r>
              <a:rPr lang="es-EC" sz="3750" b="1" spc="15" baseline="2184" dirty="0" smtClean="0">
                <a:solidFill>
                  <a:schemeClr val="tx2">
                    <a:lumMod val="75000"/>
                  </a:schemeClr>
                </a:solidFill>
                <a:latin typeface="Calibri"/>
                <a:cs typeface="Calibri"/>
              </a:rPr>
              <a:t> </a:t>
            </a:r>
            <a:r>
              <a:rPr lang="es-EC" sz="3750" b="1" spc="0" baseline="2184" dirty="0" smtClean="0">
                <a:solidFill>
                  <a:schemeClr val="tx2">
                    <a:lumMod val="75000"/>
                  </a:schemeClr>
                </a:solidFill>
                <a:latin typeface="Calibri"/>
                <a:cs typeface="Calibri"/>
              </a:rPr>
              <a:t>DE</a:t>
            </a:r>
            <a:r>
              <a:rPr lang="es-EC" sz="3750" b="1" spc="-25" baseline="2184" dirty="0" smtClean="0">
                <a:solidFill>
                  <a:schemeClr val="tx2">
                    <a:lumMod val="75000"/>
                  </a:schemeClr>
                </a:solidFill>
                <a:latin typeface="Calibri"/>
                <a:cs typeface="Calibri"/>
              </a:rPr>
              <a:t> </a:t>
            </a:r>
            <a:r>
              <a:rPr lang="es-EC" sz="3750" b="1" spc="9" baseline="2184" dirty="0" smtClean="0">
                <a:solidFill>
                  <a:schemeClr val="tx2">
                    <a:lumMod val="75000"/>
                  </a:schemeClr>
                </a:solidFill>
                <a:latin typeface="Calibri"/>
                <a:cs typeface="Calibri"/>
              </a:rPr>
              <a:t>I</a:t>
            </a:r>
            <a:r>
              <a:rPr lang="es-EC" sz="3750" b="1" spc="0" baseline="2184" dirty="0" smtClean="0">
                <a:solidFill>
                  <a:schemeClr val="tx2">
                    <a:lumMod val="75000"/>
                  </a:schemeClr>
                </a:solidFill>
                <a:latin typeface="Calibri"/>
                <a:cs typeface="Calibri"/>
              </a:rPr>
              <a:t>NAD</a:t>
            </a:r>
            <a:r>
              <a:rPr lang="es-EC" sz="3750" b="1" spc="9" baseline="2184" dirty="0" smtClean="0">
                <a:solidFill>
                  <a:schemeClr val="tx2">
                    <a:lumMod val="75000"/>
                  </a:schemeClr>
                </a:solidFill>
                <a:latin typeface="Calibri"/>
                <a:cs typeface="Calibri"/>
              </a:rPr>
              <a:t>MI</a:t>
            </a:r>
            <a:r>
              <a:rPr lang="es-EC" sz="3750" b="1" spc="-9" baseline="2184" dirty="0" smtClean="0">
                <a:solidFill>
                  <a:schemeClr val="tx2">
                    <a:lumMod val="75000"/>
                  </a:schemeClr>
                </a:solidFill>
                <a:latin typeface="Calibri"/>
                <a:cs typeface="Calibri"/>
              </a:rPr>
              <a:t>S</a:t>
            </a:r>
            <a:r>
              <a:rPr lang="es-EC" sz="3750" b="1" spc="9" baseline="2184" dirty="0" smtClean="0">
                <a:solidFill>
                  <a:schemeClr val="tx2">
                    <a:lumMod val="75000"/>
                  </a:schemeClr>
                </a:solidFill>
                <a:latin typeface="Calibri"/>
                <a:cs typeface="Calibri"/>
              </a:rPr>
              <a:t>I</a:t>
            </a:r>
            <a:r>
              <a:rPr lang="es-EC" sz="3750" b="1" spc="0" baseline="2184" dirty="0" smtClean="0">
                <a:solidFill>
                  <a:schemeClr val="tx2">
                    <a:lumMod val="75000"/>
                  </a:schemeClr>
                </a:solidFill>
                <a:latin typeface="Calibri"/>
                <a:cs typeface="Calibri"/>
              </a:rPr>
              <a:t>ÓN</a:t>
            </a:r>
            <a:r>
              <a:rPr lang="es-EC" sz="3750" b="1" spc="-116" baseline="2184" dirty="0" smtClean="0">
                <a:solidFill>
                  <a:schemeClr val="tx2">
                    <a:lumMod val="75000"/>
                  </a:schemeClr>
                </a:solidFill>
                <a:latin typeface="Calibri"/>
                <a:cs typeface="Calibri"/>
              </a:rPr>
              <a:t> </a:t>
            </a:r>
            <a:r>
              <a:rPr lang="es-EC" sz="3750" b="1" spc="0" baseline="2184" dirty="0" smtClean="0">
                <a:solidFill>
                  <a:schemeClr val="tx2">
                    <a:lumMod val="75000"/>
                  </a:schemeClr>
                </a:solidFill>
                <a:latin typeface="Calibri"/>
                <a:cs typeface="Calibri"/>
              </a:rPr>
              <a:t>DE</a:t>
            </a:r>
            <a:r>
              <a:rPr lang="es-EC" sz="3750" b="1" spc="-25" baseline="2184" dirty="0" smtClean="0">
                <a:solidFill>
                  <a:schemeClr val="tx2">
                    <a:lumMod val="75000"/>
                  </a:schemeClr>
                </a:solidFill>
                <a:latin typeface="Calibri"/>
                <a:cs typeface="Calibri"/>
              </a:rPr>
              <a:t> </a:t>
            </a:r>
            <a:r>
              <a:rPr lang="es-EC" sz="3750" b="1" spc="9" baseline="2184" dirty="0" smtClean="0">
                <a:solidFill>
                  <a:schemeClr val="tx2">
                    <a:lumMod val="75000"/>
                  </a:schemeClr>
                </a:solidFill>
                <a:latin typeface="Calibri"/>
                <a:cs typeface="Calibri"/>
              </a:rPr>
              <a:t>L</a:t>
            </a:r>
            <a:r>
              <a:rPr lang="es-EC" sz="3750" b="1" spc="0" baseline="2184" dirty="0" smtClean="0">
                <a:solidFill>
                  <a:schemeClr val="tx2">
                    <a:lumMod val="75000"/>
                  </a:schemeClr>
                </a:solidFill>
                <a:latin typeface="Calibri"/>
                <a:cs typeface="Calibri"/>
              </a:rPr>
              <a:t>A</a:t>
            </a:r>
            <a:r>
              <a:rPr lang="es-EC" sz="3750" b="1" spc="-37" baseline="2184" dirty="0" smtClean="0">
                <a:solidFill>
                  <a:schemeClr val="tx2">
                    <a:lumMod val="75000"/>
                  </a:schemeClr>
                </a:solidFill>
                <a:latin typeface="Calibri"/>
                <a:cs typeface="Calibri"/>
              </a:rPr>
              <a:t> </a:t>
            </a:r>
            <a:r>
              <a:rPr lang="es-EC" sz="3750" b="1" spc="9" baseline="2184" dirty="0" smtClean="0">
                <a:solidFill>
                  <a:schemeClr val="tx2">
                    <a:lumMod val="75000"/>
                  </a:schemeClr>
                </a:solidFill>
                <a:latin typeface="Calibri"/>
                <a:cs typeface="Calibri"/>
              </a:rPr>
              <a:t>D</a:t>
            </a:r>
            <a:r>
              <a:rPr lang="es-EC" sz="3750" b="1" spc="-9" baseline="2184" dirty="0" smtClean="0">
                <a:solidFill>
                  <a:schemeClr val="tx2">
                    <a:lumMod val="75000"/>
                  </a:schemeClr>
                </a:solidFill>
                <a:latin typeface="Calibri"/>
                <a:cs typeface="Calibri"/>
              </a:rPr>
              <a:t>E</a:t>
            </a:r>
            <a:r>
              <a:rPr lang="es-EC" sz="3750" b="1" spc="4" baseline="2184" dirty="0" smtClean="0">
                <a:solidFill>
                  <a:schemeClr val="tx2">
                    <a:lumMod val="75000"/>
                  </a:schemeClr>
                </a:solidFill>
                <a:latin typeface="Calibri"/>
                <a:cs typeface="Calibri"/>
              </a:rPr>
              <a:t>M</a:t>
            </a:r>
            <a:r>
              <a:rPr lang="es-EC" sz="3750" b="1" spc="-9" baseline="2184" dirty="0" smtClean="0">
                <a:solidFill>
                  <a:schemeClr val="tx2">
                    <a:lumMod val="75000"/>
                  </a:schemeClr>
                </a:solidFill>
                <a:latin typeface="Calibri"/>
                <a:cs typeface="Calibri"/>
              </a:rPr>
              <a:t>A</a:t>
            </a:r>
            <a:r>
              <a:rPr lang="es-EC" sz="3750" b="1" spc="0" baseline="2184" dirty="0" smtClean="0">
                <a:solidFill>
                  <a:schemeClr val="tx2">
                    <a:lumMod val="75000"/>
                  </a:schemeClr>
                </a:solidFill>
                <a:latin typeface="Calibri"/>
                <a:cs typeface="Calibri"/>
              </a:rPr>
              <a:t>NDA</a:t>
            </a:r>
            <a:r>
              <a:rPr lang="es-EC" sz="3750" b="1" spc="-65" baseline="2184" dirty="0" smtClean="0">
                <a:solidFill>
                  <a:schemeClr val="tx2">
                    <a:lumMod val="75000"/>
                  </a:schemeClr>
                </a:solidFill>
                <a:latin typeface="Calibri"/>
                <a:cs typeface="Calibri"/>
              </a:rPr>
              <a:t> </a:t>
            </a:r>
            <a:r>
              <a:rPr lang="es-EC" sz="3750" b="1" spc="-9" baseline="2184" dirty="0" smtClean="0">
                <a:solidFill>
                  <a:schemeClr val="tx2">
                    <a:lumMod val="75000"/>
                  </a:schemeClr>
                </a:solidFill>
                <a:latin typeface="Calibri"/>
                <a:cs typeface="Calibri"/>
              </a:rPr>
              <a:t>(Art. </a:t>
            </a:r>
            <a:r>
              <a:rPr lang="es-EC" sz="3750" b="1" spc="0" baseline="2184" dirty="0" smtClean="0">
                <a:solidFill>
                  <a:schemeClr val="tx2">
                    <a:lumMod val="75000"/>
                  </a:schemeClr>
                </a:solidFill>
                <a:latin typeface="Calibri"/>
                <a:cs typeface="Calibri"/>
              </a:rPr>
              <a:t>1</a:t>
            </a:r>
            <a:r>
              <a:rPr lang="es-EC" sz="3750" b="1" spc="9" baseline="2184" dirty="0" smtClean="0">
                <a:solidFill>
                  <a:schemeClr val="tx2">
                    <a:lumMod val="75000"/>
                  </a:schemeClr>
                </a:solidFill>
                <a:latin typeface="Calibri"/>
                <a:cs typeface="Calibri"/>
              </a:rPr>
              <a:t>4</a:t>
            </a:r>
            <a:r>
              <a:rPr lang="es-EC" sz="3750" b="1" spc="0" baseline="2184" dirty="0" smtClean="0">
                <a:solidFill>
                  <a:schemeClr val="tx2">
                    <a:lumMod val="75000"/>
                  </a:schemeClr>
                </a:solidFill>
                <a:latin typeface="Calibri"/>
                <a:cs typeface="Calibri"/>
              </a:rPr>
              <a:t>7)</a:t>
            </a:r>
            <a:endParaRPr lang="es-EC" sz="2500" dirty="0" smtClean="0">
              <a:solidFill>
                <a:schemeClr val="tx2">
                  <a:lumMod val="75000"/>
                </a:schemeClr>
              </a:solidFill>
              <a:latin typeface="Calibri"/>
              <a:cs typeface="Calibri"/>
            </a:endParaRPr>
          </a:p>
          <a:p>
            <a:pPr marL="12700" marR="50416">
              <a:lnSpc>
                <a:spcPct val="101725"/>
              </a:lnSpc>
              <a:spcBef>
                <a:spcPts val="1970"/>
              </a:spcBef>
            </a:pPr>
            <a:r>
              <a:rPr sz="2500" spc="-9" dirty="0" smtClean="0">
                <a:latin typeface="Arial"/>
                <a:cs typeface="Arial"/>
              </a:rPr>
              <a:t>•</a:t>
            </a:r>
            <a:r>
              <a:rPr sz="2500" spc="0" dirty="0" smtClean="0">
                <a:latin typeface="Calibri"/>
                <a:cs typeface="Calibri"/>
              </a:rPr>
              <a:t>In</a:t>
            </a:r>
            <a:r>
              <a:rPr sz="2500" spc="-19" dirty="0" smtClean="0">
                <a:latin typeface="Calibri"/>
                <a:cs typeface="Calibri"/>
              </a:rPr>
              <a:t>c</a:t>
            </a:r>
            <a:r>
              <a:rPr sz="2500" spc="0" dirty="0" smtClean="0">
                <a:latin typeface="Calibri"/>
                <a:cs typeface="Calibri"/>
              </a:rPr>
              <a:t>om</a:t>
            </a:r>
            <a:r>
              <a:rPr sz="2500" spc="9" dirty="0" smtClean="0">
                <a:latin typeface="Calibri"/>
                <a:cs typeface="Calibri"/>
              </a:rPr>
              <a:t>p</a:t>
            </a:r>
            <a:r>
              <a:rPr sz="2500" spc="-19" dirty="0" smtClean="0">
                <a:latin typeface="Calibri"/>
                <a:cs typeface="Calibri"/>
              </a:rPr>
              <a:t>et</a:t>
            </a:r>
            <a:r>
              <a:rPr sz="2500" spc="0" dirty="0" smtClean="0">
                <a:latin typeface="Calibri"/>
                <a:cs typeface="Calibri"/>
              </a:rPr>
              <a:t>e</a:t>
            </a:r>
            <a:r>
              <a:rPr sz="2500" spc="14" dirty="0" smtClean="0">
                <a:latin typeface="Calibri"/>
                <a:cs typeface="Calibri"/>
              </a:rPr>
              <a:t>n</a:t>
            </a:r>
            <a:r>
              <a:rPr sz="2500" spc="0" dirty="0" smtClean="0">
                <a:latin typeface="Calibri"/>
                <a:cs typeface="Calibri"/>
              </a:rPr>
              <a:t>ci</a:t>
            </a:r>
            <a:r>
              <a:rPr sz="2500" spc="19" dirty="0" smtClean="0">
                <a:latin typeface="Calibri"/>
                <a:cs typeface="Calibri"/>
              </a:rPr>
              <a:t>a</a:t>
            </a:r>
            <a:r>
              <a:rPr sz="2500" spc="0" dirty="0" smtClean="0">
                <a:latin typeface="Calibri"/>
                <a:cs typeface="Calibri"/>
              </a:rPr>
              <a:t>.</a:t>
            </a:r>
            <a:r>
              <a:rPr sz="2500" spc="-121" dirty="0" smtClean="0">
                <a:latin typeface="Calibri"/>
                <a:cs typeface="Calibri"/>
              </a:rPr>
              <a:t> </a:t>
            </a:r>
            <a:r>
              <a:rPr sz="2500" spc="4" dirty="0" smtClean="0">
                <a:latin typeface="Calibri"/>
                <a:cs typeface="Calibri"/>
              </a:rPr>
              <a:t>S</a:t>
            </a:r>
            <a:r>
              <a:rPr sz="2500" spc="0" dirty="0" smtClean="0">
                <a:latin typeface="Calibri"/>
                <a:cs typeface="Calibri"/>
              </a:rPr>
              <a:t>i</a:t>
            </a:r>
            <a:r>
              <a:rPr sz="2500" spc="-27" dirty="0" smtClean="0">
                <a:latin typeface="Calibri"/>
                <a:cs typeface="Calibri"/>
              </a:rPr>
              <a:t> </a:t>
            </a:r>
            <a:r>
              <a:rPr lang="es-EC" sz="2500" spc="4" dirty="0" smtClean="0">
                <a:latin typeface="Calibri"/>
                <a:cs typeface="Calibri"/>
              </a:rPr>
              <a:t>e</a:t>
            </a:r>
            <a:r>
              <a:rPr lang="es-EC" sz="2500" spc="0" dirty="0" smtClean="0">
                <a:latin typeface="Calibri"/>
                <a:cs typeface="Calibri"/>
              </a:rPr>
              <a:t>s</a:t>
            </a:r>
            <a:r>
              <a:rPr sz="2500" spc="-22" dirty="0" smtClean="0">
                <a:latin typeface="Calibri"/>
                <a:cs typeface="Calibri"/>
              </a:rPr>
              <a:t> </a:t>
            </a:r>
            <a:r>
              <a:rPr lang="es-EC" sz="2500" spc="0" dirty="0" smtClean="0">
                <a:latin typeface="Calibri"/>
                <a:cs typeface="Calibri"/>
              </a:rPr>
              <a:t>i</a:t>
            </a:r>
            <a:r>
              <a:rPr lang="es-EC" sz="2500" spc="9" dirty="0" smtClean="0">
                <a:latin typeface="Calibri"/>
                <a:cs typeface="Calibri"/>
              </a:rPr>
              <a:t>n</a:t>
            </a:r>
            <a:r>
              <a:rPr lang="es-EC" sz="2500" spc="-25" dirty="0" smtClean="0">
                <a:latin typeface="Calibri"/>
                <a:cs typeface="Calibri"/>
              </a:rPr>
              <a:t>c</a:t>
            </a:r>
            <a:r>
              <a:rPr lang="es-EC" sz="2500" spc="0" dirty="0" smtClean="0">
                <a:latin typeface="Calibri"/>
                <a:cs typeface="Calibri"/>
              </a:rPr>
              <a:t>om</a:t>
            </a:r>
            <a:r>
              <a:rPr lang="es-EC" sz="2500" spc="9" dirty="0" smtClean="0">
                <a:latin typeface="Calibri"/>
                <a:cs typeface="Calibri"/>
              </a:rPr>
              <a:t>p</a:t>
            </a:r>
            <a:r>
              <a:rPr lang="es-EC" sz="2500" spc="-19" dirty="0" smtClean="0">
                <a:latin typeface="Calibri"/>
                <a:cs typeface="Calibri"/>
              </a:rPr>
              <a:t>et</a:t>
            </a:r>
            <a:r>
              <a:rPr lang="es-EC" sz="2500" spc="0" dirty="0" smtClean="0">
                <a:latin typeface="Calibri"/>
                <a:cs typeface="Calibri"/>
              </a:rPr>
              <a:t>e</a:t>
            </a:r>
            <a:r>
              <a:rPr lang="es-EC" sz="2500" spc="-9" dirty="0" smtClean="0">
                <a:latin typeface="Calibri"/>
                <a:cs typeface="Calibri"/>
              </a:rPr>
              <a:t>n</a:t>
            </a:r>
            <a:r>
              <a:rPr lang="es-EC" sz="2500" spc="-19" dirty="0" smtClean="0">
                <a:latin typeface="Calibri"/>
                <a:cs typeface="Calibri"/>
              </a:rPr>
              <a:t>t</a:t>
            </a:r>
            <a:r>
              <a:rPr lang="es-EC" sz="2500" spc="0" dirty="0" smtClean="0">
                <a:latin typeface="Calibri"/>
                <a:cs typeface="Calibri"/>
              </a:rPr>
              <a:t>e</a:t>
            </a:r>
            <a:r>
              <a:rPr sz="2500" spc="-115" dirty="0" smtClean="0">
                <a:latin typeface="Calibri"/>
                <a:cs typeface="Calibri"/>
              </a:rPr>
              <a:t> </a:t>
            </a:r>
            <a:r>
              <a:rPr lang="es-EC" sz="2500" spc="4" dirty="0" smtClean="0">
                <a:latin typeface="Calibri"/>
                <a:cs typeface="Calibri"/>
              </a:rPr>
              <a:t>d</a:t>
            </a:r>
            <a:r>
              <a:rPr lang="es-EC" sz="2500" spc="0" dirty="0" smtClean="0">
                <a:latin typeface="Calibri"/>
                <a:cs typeface="Calibri"/>
              </a:rPr>
              <a:t>e</a:t>
            </a:r>
            <a:r>
              <a:rPr lang="es-EC" sz="2500" spc="14" dirty="0" smtClean="0">
                <a:latin typeface="Calibri"/>
                <a:cs typeface="Calibri"/>
              </a:rPr>
              <a:t>b</a:t>
            </a:r>
            <a:r>
              <a:rPr lang="es-EC" sz="2500" spc="0" dirty="0" smtClean="0">
                <a:latin typeface="Calibri"/>
                <a:cs typeface="Calibri"/>
              </a:rPr>
              <a:t>e</a:t>
            </a:r>
            <a:r>
              <a:rPr lang="es-ES" sz="2500" spc="0" dirty="0" smtClean="0">
                <a:latin typeface="Calibri"/>
                <a:cs typeface="Calibri"/>
              </a:rPr>
              <a:t> inadmitir la demanda</a:t>
            </a:r>
            <a:endParaRPr sz="2500" dirty="0">
              <a:latin typeface="Calibri"/>
              <a:cs typeface="Calibri"/>
            </a:endParaRPr>
          </a:p>
        </p:txBody>
      </p:sp>
      <p:sp>
        <p:nvSpPr>
          <p:cNvPr id="5" name="object 5"/>
          <p:cNvSpPr txBox="1"/>
          <p:nvPr/>
        </p:nvSpPr>
        <p:spPr>
          <a:xfrm>
            <a:off x="681669" y="3339015"/>
            <a:ext cx="7005231" cy="1017085"/>
          </a:xfrm>
          <a:prstGeom prst="rect">
            <a:avLst/>
          </a:prstGeom>
        </p:spPr>
        <p:txBody>
          <a:bodyPr wrap="square" lIns="0" tIns="0" rIns="0" bIns="0" rtlCol="0">
            <a:noAutofit/>
          </a:bodyPr>
          <a:lstStyle/>
          <a:p>
            <a:pPr marL="12700">
              <a:lnSpc>
                <a:spcPts val="2795"/>
              </a:lnSpc>
              <a:spcBef>
                <a:spcPts val="139"/>
              </a:spcBef>
            </a:pPr>
            <a:r>
              <a:rPr sz="3750" spc="-9" baseline="2319" dirty="0" smtClean="0">
                <a:latin typeface="Arial"/>
                <a:cs typeface="Arial"/>
              </a:rPr>
              <a:t>•</a:t>
            </a:r>
            <a:r>
              <a:rPr sz="3750" spc="0" baseline="2184" dirty="0" smtClean="0">
                <a:latin typeface="Calibri"/>
                <a:cs typeface="Calibri"/>
              </a:rPr>
              <a:t>In</a:t>
            </a:r>
            <a:r>
              <a:rPr sz="3750" spc="9" baseline="2184" dirty="0" smtClean="0">
                <a:latin typeface="Calibri"/>
                <a:cs typeface="Calibri"/>
              </a:rPr>
              <a:t>d</a:t>
            </a:r>
            <a:r>
              <a:rPr sz="3750" spc="0" baseline="2184" dirty="0" smtClean="0">
                <a:latin typeface="Calibri"/>
                <a:cs typeface="Calibri"/>
              </a:rPr>
              <a:t>e</a:t>
            </a:r>
            <a:r>
              <a:rPr sz="3750" spc="14" baseline="2184" dirty="0" smtClean="0">
                <a:latin typeface="Calibri"/>
                <a:cs typeface="Calibri"/>
              </a:rPr>
              <a:t>b</a:t>
            </a:r>
            <a:r>
              <a:rPr sz="3750" spc="0" baseline="2184" dirty="0" smtClean="0">
                <a:latin typeface="Calibri"/>
                <a:cs typeface="Calibri"/>
              </a:rPr>
              <a:t>i</a:t>
            </a:r>
            <a:r>
              <a:rPr sz="3750" spc="9" baseline="2184" dirty="0" smtClean="0">
                <a:latin typeface="Calibri"/>
                <a:cs typeface="Calibri"/>
              </a:rPr>
              <a:t>d</a:t>
            </a:r>
            <a:r>
              <a:rPr sz="3750" spc="0" baseline="2184" dirty="0" smtClean="0">
                <a:latin typeface="Calibri"/>
                <a:cs typeface="Calibri"/>
              </a:rPr>
              <a:t>a</a:t>
            </a:r>
            <a:r>
              <a:rPr sz="3750" spc="-122" baseline="2184" dirty="0" smtClean="0">
                <a:latin typeface="Calibri"/>
                <a:cs typeface="Calibri"/>
              </a:rPr>
              <a:t> </a:t>
            </a:r>
            <a:r>
              <a:rPr sz="3750" spc="0" baseline="2184" dirty="0" smtClean="0">
                <a:latin typeface="Calibri"/>
                <a:cs typeface="Calibri"/>
              </a:rPr>
              <a:t>ac</a:t>
            </a:r>
            <a:r>
              <a:rPr sz="3750" spc="9" baseline="2184" dirty="0" smtClean="0">
                <a:latin typeface="Calibri"/>
                <a:cs typeface="Calibri"/>
              </a:rPr>
              <a:t>u</a:t>
            </a:r>
            <a:r>
              <a:rPr sz="3750" spc="0" baseline="2184" dirty="0" smtClean="0">
                <a:latin typeface="Calibri"/>
                <a:cs typeface="Calibri"/>
              </a:rPr>
              <a:t>mu</a:t>
            </a:r>
            <a:r>
              <a:rPr sz="3750" spc="9" baseline="2184" dirty="0" smtClean="0">
                <a:latin typeface="Calibri"/>
                <a:cs typeface="Calibri"/>
              </a:rPr>
              <a:t>l</a:t>
            </a:r>
            <a:r>
              <a:rPr sz="3750" spc="0" baseline="2184" dirty="0" smtClean="0">
                <a:latin typeface="Calibri"/>
                <a:cs typeface="Calibri"/>
              </a:rPr>
              <a:t>aci</a:t>
            </a:r>
            <a:r>
              <a:rPr sz="3750" spc="9" baseline="2184" dirty="0" smtClean="0">
                <a:latin typeface="Calibri"/>
                <a:cs typeface="Calibri"/>
              </a:rPr>
              <a:t>ó</a:t>
            </a:r>
            <a:r>
              <a:rPr sz="3750" spc="0" baseline="2184" dirty="0" smtClean="0">
                <a:latin typeface="Calibri"/>
                <a:cs typeface="Calibri"/>
              </a:rPr>
              <a:t>n</a:t>
            </a:r>
            <a:r>
              <a:rPr sz="3750" spc="-123" baseline="2184" dirty="0" smtClean="0">
                <a:latin typeface="Calibri"/>
                <a:cs typeface="Calibri"/>
              </a:rPr>
              <a:t> </a:t>
            </a:r>
            <a:r>
              <a:rPr sz="3750" spc="9" baseline="2184" dirty="0" smtClean="0">
                <a:latin typeface="Calibri"/>
                <a:cs typeface="Calibri"/>
              </a:rPr>
              <a:t>d</a:t>
            </a:r>
            <a:r>
              <a:rPr sz="3750" spc="0" baseline="2184" dirty="0" smtClean="0">
                <a:latin typeface="Calibri"/>
                <a:cs typeface="Calibri"/>
              </a:rPr>
              <a:t>e</a:t>
            </a:r>
            <a:r>
              <a:rPr sz="3750" spc="-30" baseline="2184" dirty="0" smtClean="0">
                <a:latin typeface="Calibri"/>
                <a:cs typeface="Calibri"/>
              </a:rPr>
              <a:t> </a:t>
            </a:r>
            <a:r>
              <a:rPr sz="3750" spc="4" baseline="2184" dirty="0" smtClean="0">
                <a:latin typeface="Calibri"/>
                <a:cs typeface="Calibri"/>
              </a:rPr>
              <a:t>p</a:t>
            </a:r>
            <a:r>
              <a:rPr sz="3750" spc="-29" baseline="2184" dirty="0" smtClean="0">
                <a:latin typeface="Calibri"/>
                <a:cs typeface="Calibri"/>
              </a:rPr>
              <a:t>r</a:t>
            </a:r>
            <a:r>
              <a:rPr sz="3750" spc="-19" baseline="2184" dirty="0" smtClean="0">
                <a:latin typeface="Calibri"/>
                <a:cs typeface="Calibri"/>
              </a:rPr>
              <a:t>et</a:t>
            </a:r>
            <a:r>
              <a:rPr sz="3750" spc="0" baseline="2184" dirty="0" smtClean="0">
                <a:latin typeface="Calibri"/>
                <a:cs typeface="Calibri"/>
              </a:rPr>
              <a:t>e</a:t>
            </a:r>
            <a:r>
              <a:rPr sz="3750" spc="14" baseline="2184" dirty="0" smtClean="0">
                <a:latin typeface="Calibri"/>
                <a:cs typeface="Calibri"/>
              </a:rPr>
              <a:t>n</a:t>
            </a:r>
            <a:r>
              <a:rPr sz="3750" spc="4" baseline="2184" dirty="0" smtClean="0">
                <a:latin typeface="Calibri"/>
                <a:cs typeface="Calibri"/>
              </a:rPr>
              <a:t>s</a:t>
            </a:r>
            <a:r>
              <a:rPr sz="3750" spc="0" baseline="2184" dirty="0" smtClean="0">
                <a:latin typeface="Calibri"/>
                <a:cs typeface="Calibri"/>
              </a:rPr>
              <a:t>io</a:t>
            </a:r>
            <a:r>
              <a:rPr sz="3750" spc="9" baseline="2184" dirty="0" smtClean="0">
                <a:latin typeface="Calibri"/>
                <a:cs typeface="Calibri"/>
              </a:rPr>
              <a:t>n</a:t>
            </a:r>
            <a:r>
              <a:rPr sz="3750" spc="0" baseline="2184" dirty="0" smtClean="0">
                <a:latin typeface="Calibri"/>
                <a:cs typeface="Calibri"/>
              </a:rPr>
              <a:t>e</a:t>
            </a:r>
            <a:r>
              <a:rPr sz="3750" spc="29" baseline="2184" dirty="0" smtClean="0">
                <a:latin typeface="Calibri"/>
                <a:cs typeface="Calibri"/>
              </a:rPr>
              <a:t>s</a:t>
            </a:r>
            <a:r>
              <a:rPr sz="3750" spc="0" baseline="2184" dirty="0" smtClean="0">
                <a:latin typeface="Calibri"/>
                <a:cs typeface="Calibri"/>
              </a:rPr>
              <a:t>.</a:t>
            </a:r>
            <a:endParaRPr sz="2500">
              <a:latin typeface="Calibri"/>
              <a:cs typeface="Calibri"/>
            </a:endParaRPr>
          </a:p>
          <a:p>
            <a:pPr marL="12700" marR="50416">
              <a:lnSpc>
                <a:spcPct val="101725"/>
              </a:lnSpc>
              <a:spcBef>
                <a:spcPts val="1970"/>
              </a:spcBef>
            </a:pPr>
            <a:r>
              <a:rPr sz="2500" spc="-9" dirty="0" smtClean="0">
                <a:latin typeface="Arial"/>
                <a:cs typeface="Arial"/>
              </a:rPr>
              <a:t>•</a:t>
            </a:r>
            <a:r>
              <a:rPr sz="2500" spc="0" dirty="0" smtClean="0">
                <a:latin typeface="Calibri"/>
                <a:cs typeface="Calibri"/>
              </a:rPr>
              <a:t>Ma</a:t>
            </a:r>
            <a:r>
              <a:rPr sz="2500" spc="9" dirty="0" smtClean="0">
                <a:latin typeface="Calibri"/>
                <a:cs typeface="Calibri"/>
              </a:rPr>
              <a:t>n</a:t>
            </a:r>
            <a:r>
              <a:rPr sz="2500" spc="0" dirty="0" smtClean="0">
                <a:latin typeface="Calibri"/>
                <a:cs typeface="Calibri"/>
              </a:rPr>
              <a:t>i</a:t>
            </a:r>
            <a:r>
              <a:rPr sz="2500" spc="4" dirty="0" smtClean="0">
                <a:latin typeface="Calibri"/>
                <a:cs typeface="Calibri"/>
              </a:rPr>
              <a:t>f</a:t>
            </a:r>
            <a:r>
              <a:rPr sz="2500" spc="0" dirty="0" smtClean="0">
                <a:latin typeface="Calibri"/>
                <a:cs typeface="Calibri"/>
              </a:rPr>
              <a:t>ie</a:t>
            </a:r>
            <a:r>
              <a:rPr sz="2500" spc="-9" dirty="0" smtClean="0">
                <a:latin typeface="Calibri"/>
                <a:cs typeface="Calibri"/>
              </a:rPr>
              <a:t>s</a:t>
            </a:r>
            <a:r>
              <a:rPr sz="2500" spc="-19" dirty="0" smtClean="0">
                <a:latin typeface="Calibri"/>
                <a:cs typeface="Calibri"/>
              </a:rPr>
              <a:t>t</a:t>
            </a:r>
            <a:r>
              <a:rPr sz="2500" spc="0" dirty="0" smtClean="0">
                <a:latin typeface="Calibri"/>
                <a:cs typeface="Calibri"/>
              </a:rPr>
              <a:t>amen</a:t>
            </a:r>
            <a:r>
              <a:rPr sz="2500" spc="-25" dirty="0" smtClean="0">
                <a:latin typeface="Calibri"/>
                <a:cs typeface="Calibri"/>
              </a:rPr>
              <a:t>t</a:t>
            </a:r>
            <a:r>
              <a:rPr sz="2500" spc="0" dirty="0" smtClean="0">
                <a:latin typeface="Calibri"/>
                <a:cs typeface="Calibri"/>
              </a:rPr>
              <a:t>e</a:t>
            </a:r>
            <a:r>
              <a:rPr sz="2500" spc="-189" dirty="0" smtClean="0">
                <a:latin typeface="Calibri"/>
                <a:cs typeface="Calibri"/>
              </a:rPr>
              <a:t> </a:t>
            </a:r>
            <a:r>
              <a:rPr sz="2500" spc="0" dirty="0" smtClean="0">
                <a:latin typeface="Calibri"/>
                <a:cs typeface="Calibri"/>
              </a:rPr>
              <a:t>i</a:t>
            </a:r>
            <a:r>
              <a:rPr sz="2500" spc="9" dirty="0" smtClean="0">
                <a:latin typeface="Calibri"/>
                <a:cs typeface="Calibri"/>
              </a:rPr>
              <a:t>n</a:t>
            </a:r>
            <a:r>
              <a:rPr sz="2500" spc="0" dirty="0" smtClean="0">
                <a:latin typeface="Calibri"/>
                <a:cs typeface="Calibri"/>
              </a:rPr>
              <a:t>a</a:t>
            </a:r>
            <a:r>
              <a:rPr sz="2500" spc="9" dirty="0" smtClean="0">
                <a:latin typeface="Calibri"/>
                <a:cs typeface="Calibri"/>
              </a:rPr>
              <a:t>d</a:t>
            </a:r>
            <a:r>
              <a:rPr sz="2500" spc="0" dirty="0" smtClean="0">
                <a:latin typeface="Calibri"/>
                <a:cs typeface="Calibri"/>
              </a:rPr>
              <a:t>mi</a:t>
            </a:r>
            <a:r>
              <a:rPr sz="2500" spc="4" dirty="0" smtClean="0">
                <a:latin typeface="Calibri"/>
                <a:cs typeface="Calibri"/>
              </a:rPr>
              <a:t>s</a:t>
            </a:r>
            <a:r>
              <a:rPr sz="2500" spc="0" dirty="0" smtClean="0">
                <a:latin typeface="Calibri"/>
                <a:cs typeface="Calibri"/>
              </a:rPr>
              <a:t>i</a:t>
            </a:r>
            <a:r>
              <a:rPr sz="2500" spc="9" dirty="0" smtClean="0">
                <a:latin typeface="Calibri"/>
                <a:cs typeface="Calibri"/>
              </a:rPr>
              <a:t>b</a:t>
            </a:r>
            <a:r>
              <a:rPr sz="2500" spc="0" dirty="0" smtClean="0">
                <a:latin typeface="Calibri"/>
                <a:cs typeface="Calibri"/>
              </a:rPr>
              <a:t>le</a:t>
            </a:r>
            <a:endParaRPr sz="2500">
              <a:latin typeface="Calibri"/>
              <a:cs typeface="Calibri"/>
            </a:endParaRPr>
          </a:p>
        </p:txBody>
      </p:sp>
    </p:spTree>
    <p:extLst>
      <p:ext uri="{BB962C8B-B14F-4D97-AF65-F5344CB8AC3E}">
        <p14:creationId xmlns:p14="http://schemas.microsoft.com/office/powerpoint/2010/main" val="916369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146412" y="1332616"/>
            <a:ext cx="9580856" cy="2543348"/>
          </a:xfrm>
          <a:prstGeom prst="rect">
            <a:avLst/>
          </a:prstGeom>
        </p:spPr>
        <p:txBody>
          <a:bodyPr wrap="square" lIns="0" tIns="0" rIns="0" bIns="0" rtlCol="0">
            <a:noAutofit/>
          </a:bodyPr>
          <a:lstStyle/>
          <a:p>
            <a:pPr marL="2128570">
              <a:lnSpc>
                <a:spcPct val="101725"/>
              </a:lnSpc>
              <a:spcBef>
                <a:spcPts val="1480"/>
              </a:spcBef>
            </a:pPr>
            <a:r>
              <a:rPr lang="es-EC" sz="2500" b="1" spc="-34" dirty="0" smtClean="0">
                <a:solidFill>
                  <a:schemeClr val="tx2">
                    <a:lumMod val="75000"/>
                  </a:schemeClr>
                </a:solidFill>
                <a:latin typeface="Calibri"/>
                <a:cs typeface="Calibri"/>
              </a:rPr>
              <a:t>RE</a:t>
            </a:r>
            <a:r>
              <a:rPr lang="es-EC" sz="2500" b="1" spc="-44" dirty="0" smtClean="0">
                <a:solidFill>
                  <a:schemeClr val="tx2">
                    <a:lumMod val="75000"/>
                  </a:schemeClr>
                </a:solidFill>
                <a:latin typeface="Calibri"/>
                <a:cs typeface="Calibri"/>
              </a:rPr>
              <a:t>F</a:t>
            </a:r>
            <a:r>
              <a:rPr lang="es-EC" sz="2500" b="1" spc="0" dirty="0" smtClean="0">
                <a:solidFill>
                  <a:schemeClr val="tx2">
                    <a:lumMod val="75000"/>
                  </a:schemeClr>
                </a:solidFill>
                <a:latin typeface="Calibri"/>
                <a:cs typeface="Calibri"/>
              </a:rPr>
              <a:t>OR</a:t>
            </a:r>
            <a:r>
              <a:rPr lang="es-EC" sz="2500" b="1" spc="9" dirty="0" smtClean="0">
                <a:solidFill>
                  <a:schemeClr val="tx2">
                    <a:lumMod val="75000"/>
                  </a:schemeClr>
                </a:solidFill>
                <a:latin typeface="Calibri"/>
                <a:cs typeface="Calibri"/>
              </a:rPr>
              <a:t>M</a:t>
            </a:r>
            <a:r>
              <a:rPr lang="es-EC" sz="2500" b="1" spc="0" dirty="0" smtClean="0">
                <a:solidFill>
                  <a:schemeClr val="tx2">
                    <a:lumMod val="75000"/>
                  </a:schemeClr>
                </a:solidFill>
                <a:latin typeface="Calibri"/>
                <a:cs typeface="Calibri"/>
              </a:rPr>
              <a:t>A DE LA</a:t>
            </a:r>
            <a:r>
              <a:rPr lang="es-EC" sz="2500" b="1" spc="-39" dirty="0" smtClean="0">
                <a:solidFill>
                  <a:schemeClr val="tx2">
                    <a:lumMod val="75000"/>
                  </a:schemeClr>
                </a:solidFill>
                <a:latin typeface="Calibri"/>
                <a:cs typeface="Calibri"/>
              </a:rPr>
              <a:t> </a:t>
            </a:r>
            <a:r>
              <a:rPr lang="es-EC" sz="2500" b="1" spc="9" dirty="0" smtClean="0">
                <a:solidFill>
                  <a:schemeClr val="tx2">
                    <a:lumMod val="75000"/>
                  </a:schemeClr>
                </a:solidFill>
                <a:latin typeface="Calibri"/>
                <a:cs typeface="Calibri"/>
              </a:rPr>
              <a:t>D</a:t>
            </a:r>
            <a:r>
              <a:rPr lang="es-EC" sz="2500" b="1" spc="-9" dirty="0" smtClean="0">
                <a:solidFill>
                  <a:schemeClr val="tx2">
                    <a:lumMod val="75000"/>
                  </a:schemeClr>
                </a:solidFill>
                <a:latin typeface="Calibri"/>
                <a:cs typeface="Calibri"/>
              </a:rPr>
              <a:t>E</a:t>
            </a:r>
            <a:r>
              <a:rPr lang="es-EC" sz="2500" b="1" spc="4" dirty="0" smtClean="0">
                <a:solidFill>
                  <a:schemeClr val="tx2">
                    <a:lumMod val="75000"/>
                  </a:schemeClr>
                </a:solidFill>
                <a:latin typeface="Calibri"/>
                <a:cs typeface="Calibri"/>
              </a:rPr>
              <a:t>M</a:t>
            </a:r>
            <a:r>
              <a:rPr lang="es-EC" sz="2500" b="1" spc="-9" dirty="0" smtClean="0">
                <a:solidFill>
                  <a:schemeClr val="tx2">
                    <a:lumMod val="75000"/>
                  </a:schemeClr>
                </a:solidFill>
                <a:latin typeface="Calibri"/>
                <a:cs typeface="Calibri"/>
              </a:rPr>
              <a:t>A</a:t>
            </a:r>
            <a:r>
              <a:rPr lang="es-EC" sz="2500" b="1" spc="0" dirty="0" smtClean="0">
                <a:solidFill>
                  <a:schemeClr val="tx2">
                    <a:lumMod val="75000"/>
                  </a:schemeClr>
                </a:solidFill>
                <a:latin typeface="Calibri"/>
                <a:cs typeface="Calibri"/>
              </a:rPr>
              <a:t>NDA</a:t>
            </a:r>
            <a:r>
              <a:rPr lang="es-EC" sz="2500" b="1" spc="-90" dirty="0" smtClean="0">
                <a:solidFill>
                  <a:schemeClr val="tx2">
                    <a:lumMod val="75000"/>
                  </a:schemeClr>
                </a:solidFill>
                <a:latin typeface="Calibri"/>
                <a:cs typeface="Calibri"/>
              </a:rPr>
              <a:t> [Art. </a:t>
            </a:r>
            <a:r>
              <a:rPr sz="2500" b="1" spc="0" dirty="0" smtClean="0">
                <a:solidFill>
                  <a:schemeClr val="tx2">
                    <a:lumMod val="75000"/>
                  </a:schemeClr>
                </a:solidFill>
                <a:latin typeface="Calibri"/>
                <a:cs typeface="Calibri"/>
              </a:rPr>
              <a:t>1</a:t>
            </a:r>
            <a:r>
              <a:rPr sz="2500" b="1" spc="9" dirty="0" smtClean="0">
                <a:solidFill>
                  <a:schemeClr val="tx2">
                    <a:lumMod val="75000"/>
                  </a:schemeClr>
                </a:solidFill>
                <a:latin typeface="Calibri"/>
                <a:cs typeface="Calibri"/>
              </a:rPr>
              <a:t>4</a:t>
            </a:r>
            <a:r>
              <a:rPr sz="2500" b="1" spc="0" dirty="0" smtClean="0">
                <a:solidFill>
                  <a:schemeClr val="tx2">
                    <a:lumMod val="75000"/>
                  </a:schemeClr>
                </a:solidFill>
                <a:latin typeface="Calibri"/>
                <a:cs typeface="Calibri"/>
              </a:rPr>
              <a:t>8</a:t>
            </a:r>
            <a:r>
              <a:rPr lang="es-EC" sz="2500" b="1" spc="0" dirty="0" smtClean="0">
                <a:solidFill>
                  <a:schemeClr val="tx2">
                    <a:lumMod val="75000"/>
                  </a:schemeClr>
                </a:solidFill>
                <a:latin typeface="Calibri"/>
                <a:cs typeface="Calibri"/>
              </a:rPr>
              <a:t>]</a:t>
            </a:r>
            <a:endParaRPr sz="2500" dirty="0">
              <a:solidFill>
                <a:schemeClr val="tx2">
                  <a:lumMod val="75000"/>
                </a:schemeClr>
              </a:solidFill>
              <a:latin typeface="Calibri"/>
              <a:cs typeface="Calibri"/>
            </a:endParaRPr>
          </a:p>
          <a:p>
            <a:pPr marL="12700">
              <a:lnSpc>
                <a:spcPct val="101725"/>
              </a:lnSpc>
              <a:spcBef>
                <a:spcPts val="2110"/>
              </a:spcBef>
            </a:pPr>
            <a:r>
              <a:rPr sz="2500" spc="-9" dirty="0" smtClean="0">
                <a:latin typeface="Arial"/>
                <a:cs typeface="Arial"/>
              </a:rPr>
              <a:t>•</a:t>
            </a:r>
            <a:r>
              <a:rPr sz="2500" spc="0" dirty="0" smtClean="0">
                <a:latin typeface="Calibri"/>
                <a:cs typeface="Calibri"/>
              </a:rPr>
              <a:t>Ha</a:t>
            </a:r>
            <a:r>
              <a:rPr sz="2500" spc="-9" dirty="0" smtClean="0">
                <a:latin typeface="Calibri"/>
                <a:cs typeface="Calibri"/>
              </a:rPr>
              <a:t>s</a:t>
            </a:r>
            <a:r>
              <a:rPr sz="2500" spc="-19" dirty="0" smtClean="0">
                <a:latin typeface="Calibri"/>
                <a:cs typeface="Calibri"/>
              </a:rPr>
              <a:t>t</a:t>
            </a:r>
            <a:r>
              <a:rPr sz="2500" spc="0" dirty="0" smtClean="0">
                <a:latin typeface="Calibri"/>
                <a:cs typeface="Calibri"/>
              </a:rPr>
              <a:t>a</a:t>
            </a:r>
            <a:r>
              <a:rPr sz="2500" spc="-67" dirty="0" smtClean="0">
                <a:latin typeface="Calibri"/>
                <a:cs typeface="Calibri"/>
              </a:rPr>
              <a:t> </a:t>
            </a:r>
            <a:r>
              <a:rPr sz="2500" spc="0" dirty="0" smtClean="0">
                <a:latin typeface="Calibri"/>
                <a:cs typeface="Calibri"/>
              </a:rPr>
              <a:t>la</a:t>
            </a:r>
            <a:r>
              <a:rPr sz="2500" spc="-9" dirty="0" smtClean="0">
                <a:latin typeface="Calibri"/>
                <a:cs typeface="Calibri"/>
              </a:rPr>
              <a:t> </a:t>
            </a:r>
            <a:r>
              <a:rPr sz="2500" spc="-25" dirty="0" smtClean="0">
                <a:latin typeface="Calibri"/>
                <a:cs typeface="Calibri"/>
              </a:rPr>
              <a:t>c</a:t>
            </a:r>
            <a:r>
              <a:rPr sz="2500" spc="0" dirty="0" smtClean="0">
                <a:latin typeface="Calibri"/>
                <a:cs typeface="Calibri"/>
              </a:rPr>
              <a:t>o</a:t>
            </a:r>
            <a:r>
              <a:rPr sz="2500" spc="-14" dirty="0" smtClean="0">
                <a:latin typeface="Calibri"/>
                <a:cs typeface="Calibri"/>
              </a:rPr>
              <a:t>n</a:t>
            </a:r>
            <a:r>
              <a:rPr sz="2500" spc="-19" dirty="0" smtClean="0">
                <a:latin typeface="Calibri"/>
                <a:cs typeface="Calibri"/>
              </a:rPr>
              <a:t>t</a:t>
            </a:r>
            <a:r>
              <a:rPr sz="2500" spc="0" dirty="0" smtClean="0">
                <a:latin typeface="Calibri"/>
                <a:cs typeface="Calibri"/>
              </a:rPr>
              <a:t>e</a:t>
            </a:r>
            <a:r>
              <a:rPr sz="2500" spc="-9" dirty="0" smtClean="0">
                <a:latin typeface="Calibri"/>
                <a:cs typeface="Calibri"/>
              </a:rPr>
              <a:t>s</a:t>
            </a:r>
            <a:r>
              <a:rPr sz="2500" spc="-19" dirty="0" smtClean="0">
                <a:latin typeface="Calibri"/>
                <a:cs typeface="Calibri"/>
              </a:rPr>
              <a:t>t</a:t>
            </a:r>
            <a:r>
              <a:rPr sz="2500" spc="0" dirty="0" smtClean="0">
                <a:latin typeface="Calibri"/>
                <a:cs typeface="Calibri"/>
              </a:rPr>
              <a:t>ación</a:t>
            </a:r>
            <a:endParaRPr sz="2500" dirty="0">
              <a:latin typeface="Calibri"/>
              <a:cs typeface="Calibri"/>
            </a:endParaRPr>
          </a:p>
          <a:p>
            <a:pPr marL="12700">
              <a:lnSpc>
                <a:spcPct val="101725"/>
              </a:lnSpc>
              <a:spcBef>
                <a:spcPts val="2111"/>
              </a:spcBef>
            </a:pPr>
            <a:r>
              <a:rPr sz="2500" spc="-9" dirty="0" smtClean="0">
                <a:latin typeface="Arial"/>
                <a:cs typeface="Arial"/>
              </a:rPr>
              <a:t>•</a:t>
            </a:r>
            <a:r>
              <a:rPr sz="2500" spc="4" dirty="0" smtClean="0">
                <a:latin typeface="Calibri"/>
                <a:cs typeface="Calibri"/>
              </a:rPr>
              <a:t>S</a:t>
            </a:r>
            <a:r>
              <a:rPr sz="2500" spc="0" dirty="0" smtClean="0">
                <a:latin typeface="Calibri"/>
                <a:cs typeface="Calibri"/>
              </a:rPr>
              <a:t>i</a:t>
            </a:r>
            <a:r>
              <a:rPr sz="2500" spc="56" dirty="0" smtClean="0">
                <a:latin typeface="Calibri"/>
                <a:cs typeface="Calibri"/>
              </a:rPr>
              <a:t> </a:t>
            </a:r>
            <a:r>
              <a:rPr sz="2500" spc="0" dirty="0" smtClean="0">
                <a:latin typeface="Calibri"/>
                <a:cs typeface="Calibri"/>
              </a:rPr>
              <a:t>l</a:t>
            </a:r>
            <a:r>
              <a:rPr sz="2500" spc="9" dirty="0" smtClean="0">
                <a:latin typeface="Calibri"/>
                <a:cs typeface="Calibri"/>
              </a:rPr>
              <a:t>u</a:t>
            </a:r>
            <a:r>
              <a:rPr sz="2500" spc="0" dirty="0" smtClean="0">
                <a:latin typeface="Calibri"/>
                <a:cs typeface="Calibri"/>
              </a:rPr>
              <a:t>e</a:t>
            </a:r>
            <a:r>
              <a:rPr sz="2500" spc="-19" dirty="0" smtClean="0">
                <a:latin typeface="Calibri"/>
                <a:cs typeface="Calibri"/>
              </a:rPr>
              <a:t>g</a:t>
            </a:r>
            <a:r>
              <a:rPr sz="2500" spc="0" dirty="0" smtClean="0">
                <a:latin typeface="Calibri"/>
                <a:cs typeface="Calibri"/>
              </a:rPr>
              <a:t>o</a:t>
            </a:r>
            <a:r>
              <a:rPr sz="2500" spc="39" dirty="0" smtClean="0">
                <a:latin typeface="Calibri"/>
                <a:cs typeface="Calibri"/>
              </a:rPr>
              <a:t> </a:t>
            </a:r>
            <a:r>
              <a:rPr sz="2500" spc="9" dirty="0" smtClean="0">
                <a:latin typeface="Calibri"/>
                <a:cs typeface="Calibri"/>
              </a:rPr>
              <a:t>d</a:t>
            </a:r>
            <a:r>
              <a:rPr sz="2500" spc="0" dirty="0" smtClean="0">
                <a:latin typeface="Calibri"/>
                <a:cs typeface="Calibri"/>
              </a:rPr>
              <a:t>e</a:t>
            </a:r>
            <a:r>
              <a:rPr sz="2500" spc="39" dirty="0" smtClean="0">
                <a:latin typeface="Calibri"/>
                <a:cs typeface="Calibri"/>
              </a:rPr>
              <a:t> </a:t>
            </a:r>
            <a:r>
              <a:rPr sz="2500" spc="-25" dirty="0" smtClean="0">
                <a:latin typeface="Calibri"/>
                <a:cs typeface="Calibri"/>
              </a:rPr>
              <a:t>c</a:t>
            </a:r>
            <a:r>
              <a:rPr sz="2500" spc="0" dirty="0" smtClean="0">
                <a:latin typeface="Calibri"/>
                <a:cs typeface="Calibri"/>
              </a:rPr>
              <a:t>o</a:t>
            </a:r>
            <a:r>
              <a:rPr sz="2500" spc="-14" dirty="0" smtClean="0">
                <a:latin typeface="Calibri"/>
                <a:cs typeface="Calibri"/>
              </a:rPr>
              <a:t>n</a:t>
            </a:r>
            <a:r>
              <a:rPr sz="2500" spc="-19" dirty="0" smtClean="0">
                <a:latin typeface="Calibri"/>
                <a:cs typeface="Calibri"/>
              </a:rPr>
              <a:t>test</a:t>
            </a:r>
            <a:r>
              <a:rPr sz="2500" spc="0" dirty="0" smtClean="0">
                <a:latin typeface="Calibri"/>
                <a:cs typeface="Calibri"/>
              </a:rPr>
              <a:t>a</a:t>
            </a:r>
            <a:r>
              <a:rPr sz="2500" spc="9" dirty="0" smtClean="0">
                <a:latin typeface="Calibri"/>
                <a:cs typeface="Calibri"/>
              </a:rPr>
              <a:t>d</a:t>
            </a:r>
            <a:r>
              <a:rPr sz="2500" spc="0" dirty="0" smtClean="0">
                <a:latin typeface="Calibri"/>
                <a:cs typeface="Calibri"/>
              </a:rPr>
              <a:t>a</a:t>
            </a:r>
            <a:r>
              <a:rPr sz="2500" spc="-6" dirty="0" smtClean="0">
                <a:latin typeface="Calibri"/>
                <a:cs typeface="Calibri"/>
              </a:rPr>
              <a:t> </a:t>
            </a:r>
            <a:r>
              <a:rPr sz="2500" spc="-19" dirty="0" smtClean="0">
                <a:latin typeface="Calibri"/>
                <a:cs typeface="Calibri"/>
              </a:rPr>
              <a:t>s</a:t>
            </a:r>
            <a:r>
              <a:rPr sz="2500" spc="0" dirty="0" smtClean="0">
                <a:latin typeface="Calibri"/>
                <a:cs typeface="Calibri"/>
              </a:rPr>
              <a:t>o</a:t>
            </a:r>
            <a:r>
              <a:rPr sz="2500" spc="9" dirty="0" smtClean="0">
                <a:latin typeface="Calibri"/>
                <a:cs typeface="Calibri"/>
              </a:rPr>
              <a:t>b</a:t>
            </a:r>
            <a:r>
              <a:rPr sz="2500" spc="-29" dirty="0" smtClean="0">
                <a:latin typeface="Calibri"/>
                <a:cs typeface="Calibri"/>
              </a:rPr>
              <a:t>r</a:t>
            </a:r>
            <a:r>
              <a:rPr sz="2500" spc="-19" dirty="0" smtClean="0">
                <a:latin typeface="Calibri"/>
                <a:cs typeface="Calibri"/>
              </a:rPr>
              <a:t>e</a:t>
            </a:r>
            <a:r>
              <a:rPr sz="2500" spc="0" dirty="0" smtClean="0">
                <a:latin typeface="Calibri"/>
                <a:cs typeface="Calibri"/>
              </a:rPr>
              <a:t>vie</a:t>
            </a:r>
            <a:r>
              <a:rPr sz="2500" spc="9" dirty="0" smtClean="0">
                <a:latin typeface="Calibri"/>
                <a:cs typeface="Calibri"/>
              </a:rPr>
              <a:t>n</a:t>
            </a:r>
            <a:r>
              <a:rPr sz="2500" spc="0" dirty="0" smtClean="0">
                <a:latin typeface="Calibri"/>
                <a:cs typeface="Calibri"/>
              </a:rPr>
              <a:t>e</a:t>
            </a:r>
            <a:r>
              <a:rPr sz="2500" spc="65" dirty="0" smtClean="0">
                <a:latin typeface="Calibri"/>
                <a:cs typeface="Calibri"/>
              </a:rPr>
              <a:t> </a:t>
            </a:r>
            <a:r>
              <a:rPr sz="2500" spc="-14" dirty="0" smtClean="0">
                <a:latin typeface="Calibri"/>
                <a:cs typeface="Calibri"/>
              </a:rPr>
              <a:t>u</a:t>
            </a:r>
            <a:r>
              <a:rPr sz="2500" spc="0" dirty="0" smtClean="0">
                <a:latin typeface="Calibri"/>
                <a:cs typeface="Calibri"/>
              </a:rPr>
              <a:t>n</a:t>
            </a:r>
            <a:r>
              <a:rPr sz="2500" spc="64" dirty="0" smtClean="0">
                <a:latin typeface="Calibri"/>
                <a:cs typeface="Calibri"/>
              </a:rPr>
              <a:t> </a:t>
            </a:r>
            <a:r>
              <a:rPr lang="es-EC" sz="2500" spc="4" dirty="0" smtClean="0">
                <a:latin typeface="Calibri"/>
                <a:cs typeface="Calibri"/>
              </a:rPr>
              <a:t>h</a:t>
            </a:r>
            <a:r>
              <a:rPr lang="es-EC" sz="2500" spc="0" dirty="0" smtClean="0">
                <a:latin typeface="Calibri"/>
                <a:cs typeface="Calibri"/>
              </a:rPr>
              <a:t>ec</a:t>
            </a:r>
            <a:r>
              <a:rPr lang="es-EC" sz="2500" spc="-9" dirty="0" smtClean="0">
                <a:latin typeface="Calibri"/>
                <a:cs typeface="Calibri"/>
              </a:rPr>
              <a:t>h</a:t>
            </a:r>
            <a:r>
              <a:rPr lang="es-EC" sz="2500" spc="0" dirty="0" smtClean="0">
                <a:latin typeface="Calibri"/>
                <a:cs typeface="Calibri"/>
              </a:rPr>
              <a:t>o</a:t>
            </a:r>
            <a:r>
              <a:rPr lang="es-ES" sz="2500" spc="0" dirty="0" smtClean="0">
                <a:latin typeface="Calibri"/>
                <a:cs typeface="Calibri"/>
              </a:rPr>
              <a:t> no puede reformarse hasta la audiencia preliminar</a:t>
            </a:r>
            <a:endParaRPr sz="2500" dirty="0">
              <a:latin typeface="Calibri"/>
              <a:cs typeface="Calibri"/>
            </a:endParaRPr>
          </a:p>
        </p:txBody>
      </p:sp>
      <p:sp>
        <p:nvSpPr>
          <p:cNvPr id="4" name="object 4"/>
          <p:cNvSpPr txBox="1"/>
          <p:nvPr/>
        </p:nvSpPr>
        <p:spPr>
          <a:xfrm>
            <a:off x="1214651" y="4150925"/>
            <a:ext cx="9291618" cy="742968"/>
          </a:xfrm>
          <a:prstGeom prst="rect">
            <a:avLst/>
          </a:prstGeom>
        </p:spPr>
        <p:txBody>
          <a:bodyPr wrap="square" lIns="0" tIns="0" rIns="0" bIns="0" rtlCol="0">
            <a:noAutofit/>
          </a:bodyPr>
          <a:lstStyle/>
          <a:p>
            <a:pPr marL="12700">
              <a:lnSpc>
                <a:spcPts val="2795"/>
              </a:lnSpc>
              <a:spcBef>
                <a:spcPts val="139"/>
              </a:spcBef>
            </a:pPr>
            <a:r>
              <a:rPr sz="3750" spc="-9" baseline="2319" dirty="0" smtClean="0">
                <a:latin typeface="Arial"/>
                <a:cs typeface="Arial"/>
              </a:rPr>
              <a:t>•</a:t>
            </a:r>
            <a:r>
              <a:rPr sz="3750" spc="4" baseline="2184" dirty="0" smtClean="0">
                <a:latin typeface="Calibri"/>
                <a:cs typeface="Calibri"/>
              </a:rPr>
              <a:t>E</a:t>
            </a:r>
            <a:r>
              <a:rPr sz="3750" spc="0" baseline="2184" dirty="0" smtClean="0">
                <a:latin typeface="Calibri"/>
                <a:cs typeface="Calibri"/>
              </a:rPr>
              <a:t>l</a:t>
            </a:r>
            <a:r>
              <a:rPr sz="3750" spc="563" baseline="2184" dirty="0" smtClean="0">
                <a:latin typeface="Calibri"/>
                <a:cs typeface="Calibri"/>
              </a:rPr>
              <a:t> </a:t>
            </a:r>
            <a:r>
              <a:rPr sz="3750" spc="0" baseline="2184" dirty="0" smtClean="0">
                <a:latin typeface="Calibri"/>
                <a:cs typeface="Calibri"/>
              </a:rPr>
              <a:t>j</a:t>
            </a:r>
            <a:r>
              <a:rPr sz="3750" spc="9" baseline="2184" dirty="0" smtClean="0">
                <a:latin typeface="Calibri"/>
                <a:cs typeface="Calibri"/>
              </a:rPr>
              <a:t>u</a:t>
            </a:r>
            <a:r>
              <a:rPr sz="3750" spc="-25" baseline="2184" dirty="0" smtClean="0">
                <a:latin typeface="Calibri"/>
                <a:cs typeface="Calibri"/>
              </a:rPr>
              <a:t>z</a:t>
            </a:r>
            <a:r>
              <a:rPr sz="3750" spc="-44" baseline="2184" dirty="0" smtClean="0">
                <a:latin typeface="Calibri"/>
                <a:cs typeface="Calibri"/>
              </a:rPr>
              <a:t>g</a:t>
            </a:r>
            <a:r>
              <a:rPr sz="3750" spc="0" baseline="2184" dirty="0" smtClean="0">
                <a:latin typeface="Calibri"/>
                <a:cs typeface="Calibri"/>
              </a:rPr>
              <a:t>a</a:t>
            </a:r>
            <a:r>
              <a:rPr sz="3750" spc="9" baseline="2184" dirty="0" smtClean="0">
                <a:latin typeface="Calibri"/>
                <a:cs typeface="Calibri"/>
              </a:rPr>
              <a:t>d</a:t>
            </a:r>
            <a:r>
              <a:rPr sz="3750" spc="0" baseline="2184" dirty="0" smtClean="0">
                <a:latin typeface="Calibri"/>
                <a:cs typeface="Calibri"/>
              </a:rPr>
              <a:t>or</a:t>
            </a:r>
            <a:r>
              <a:rPr sz="3750" spc="502" baseline="2184" dirty="0" smtClean="0">
                <a:latin typeface="Calibri"/>
                <a:cs typeface="Calibri"/>
              </a:rPr>
              <a:t> </a:t>
            </a:r>
            <a:r>
              <a:rPr sz="3750" spc="4" baseline="2184" dirty="0" smtClean="0">
                <a:latin typeface="Calibri"/>
                <a:cs typeface="Calibri"/>
              </a:rPr>
              <a:t>d</a:t>
            </a:r>
            <a:r>
              <a:rPr sz="3750" spc="0" baseline="2184" dirty="0" smtClean="0">
                <a:latin typeface="Calibri"/>
                <a:cs typeface="Calibri"/>
              </a:rPr>
              <a:t>e</a:t>
            </a:r>
            <a:r>
              <a:rPr sz="3750" spc="14" baseline="2184" dirty="0" smtClean="0">
                <a:latin typeface="Calibri"/>
                <a:cs typeface="Calibri"/>
              </a:rPr>
              <a:t>b</a:t>
            </a:r>
            <a:r>
              <a:rPr sz="3750" spc="0" baseline="2184" dirty="0" smtClean="0">
                <a:latin typeface="Calibri"/>
                <a:cs typeface="Calibri"/>
              </a:rPr>
              <a:t>e</a:t>
            </a:r>
            <a:r>
              <a:rPr sz="3750" spc="523" baseline="2184" dirty="0" smtClean="0">
                <a:latin typeface="Calibri"/>
                <a:cs typeface="Calibri"/>
              </a:rPr>
              <a:t> </a:t>
            </a:r>
            <a:r>
              <a:rPr sz="3750" spc="0" baseline="2184" dirty="0" smtClean="0">
                <a:latin typeface="Calibri"/>
                <a:cs typeface="Calibri"/>
              </a:rPr>
              <a:t>c</a:t>
            </a:r>
            <a:r>
              <a:rPr sz="3750" spc="4" baseline="2184" dirty="0" smtClean="0">
                <a:latin typeface="Calibri"/>
                <a:cs typeface="Calibri"/>
              </a:rPr>
              <a:t>u</a:t>
            </a:r>
            <a:r>
              <a:rPr sz="3750" spc="0" baseline="2184" dirty="0" smtClean="0">
                <a:latin typeface="Calibri"/>
                <a:cs typeface="Calibri"/>
              </a:rPr>
              <a:t>i</a:t>
            </a:r>
            <a:r>
              <a:rPr sz="3750" spc="9" baseline="2184" dirty="0" smtClean="0">
                <a:latin typeface="Calibri"/>
                <a:cs typeface="Calibri"/>
              </a:rPr>
              <a:t>d</a:t>
            </a:r>
            <a:r>
              <a:rPr sz="3750" spc="-19" baseline="2184" dirty="0" smtClean="0">
                <a:latin typeface="Calibri"/>
                <a:cs typeface="Calibri"/>
              </a:rPr>
              <a:t>a</a:t>
            </a:r>
            <a:r>
              <a:rPr sz="3750" spc="0" baseline="2184" dirty="0" smtClean="0">
                <a:latin typeface="Calibri"/>
                <a:cs typeface="Calibri"/>
              </a:rPr>
              <a:t>r</a:t>
            </a:r>
            <a:r>
              <a:rPr sz="3750" spc="530" baseline="2184" dirty="0" smtClean="0">
                <a:latin typeface="Calibri"/>
                <a:cs typeface="Calibri"/>
              </a:rPr>
              <a:t> </a:t>
            </a:r>
            <a:r>
              <a:rPr sz="3750" spc="4" baseline="2184" dirty="0" smtClean="0">
                <a:latin typeface="Calibri"/>
                <a:cs typeface="Calibri"/>
              </a:rPr>
              <a:t>e</a:t>
            </a:r>
            <a:r>
              <a:rPr sz="3750" spc="0" baseline="2184" dirty="0" smtClean="0">
                <a:latin typeface="Calibri"/>
                <a:cs typeface="Calibri"/>
              </a:rPr>
              <a:t>l </a:t>
            </a:r>
            <a:r>
              <a:rPr sz="3750" spc="6" baseline="2184" dirty="0" smtClean="0">
                <a:latin typeface="Calibri"/>
                <a:cs typeface="Calibri"/>
              </a:rPr>
              <a:t> </a:t>
            </a:r>
            <a:r>
              <a:rPr lang="es-EC" sz="3750" spc="4" baseline="2184" dirty="0" smtClean="0">
                <a:latin typeface="Calibri"/>
                <a:cs typeface="Calibri"/>
              </a:rPr>
              <a:t>d</a:t>
            </a:r>
            <a:r>
              <a:rPr lang="es-EC" sz="3750" spc="0" baseline="2184" dirty="0" smtClean="0">
                <a:latin typeface="Calibri"/>
                <a:cs typeface="Calibri"/>
              </a:rPr>
              <a:t>e</a:t>
            </a:r>
            <a:r>
              <a:rPr lang="es-EC" sz="3750" spc="-25" baseline="2184" dirty="0" smtClean="0">
                <a:latin typeface="Calibri"/>
                <a:cs typeface="Calibri"/>
              </a:rPr>
              <a:t>r</a:t>
            </a:r>
            <a:r>
              <a:rPr lang="es-EC" sz="3750" spc="0" baseline="2184" dirty="0" smtClean="0">
                <a:latin typeface="Calibri"/>
                <a:cs typeface="Calibri"/>
              </a:rPr>
              <a:t>ec</a:t>
            </a:r>
            <a:r>
              <a:rPr lang="es-EC" sz="3750" spc="14" baseline="2184" dirty="0" smtClean="0">
                <a:latin typeface="Calibri"/>
                <a:cs typeface="Calibri"/>
              </a:rPr>
              <a:t>h</a:t>
            </a:r>
            <a:r>
              <a:rPr lang="es-EC" sz="3750" spc="0" baseline="2184" dirty="0" smtClean="0">
                <a:latin typeface="Calibri"/>
                <a:cs typeface="Calibri"/>
              </a:rPr>
              <a:t>o</a:t>
            </a:r>
            <a:r>
              <a:rPr sz="3750" spc="516" baseline="2184" dirty="0" smtClean="0">
                <a:latin typeface="Calibri"/>
                <a:cs typeface="Calibri"/>
              </a:rPr>
              <a:t> </a:t>
            </a:r>
            <a:r>
              <a:rPr sz="3750" spc="9" baseline="2184" dirty="0" smtClean="0">
                <a:latin typeface="Calibri"/>
                <a:cs typeface="Calibri"/>
              </a:rPr>
              <a:t>de</a:t>
            </a:r>
            <a:r>
              <a:rPr lang="es-ES" sz="3750" spc="9" baseline="2184" dirty="0" smtClean="0">
                <a:latin typeface="Calibri"/>
                <a:cs typeface="Calibri"/>
              </a:rPr>
              <a:t> contradicción y prueba.</a:t>
            </a:r>
            <a:endParaRPr sz="2500" dirty="0">
              <a:latin typeface="Calibri"/>
              <a:cs typeface="Calibri"/>
            </a:endParaRPr>
          </a:p>
        </p:txBody>
      </p:sp>
    </p:spTree>
    <p:extLst>
      <p:ext uri="{BB962C8B-B14F-4D97-AF65-F5344CB8AC3E}">
        <p14:creationId xmlns:p14="http://schemas.microsoft.com/office/powerpoint/2010/main" val="2620925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078553" y="2061523"/>
            <a:ext cx="9410700" cy="3323987"/>
          </a:xfrm>
          <a:prstGeom prst="rect">
            <a:avLst/>
          </a:prstGeom>
          <a:noFill/>
        </p:spPr>
        <p:txBody>
          <a:bodyPr wrap="square" rtlCol="0">
            <a:spAutoFit/>
          </a:bodyPr>
          <a:lstStyle/>
          <a:p>
            <a:pPr algn="just"/>
            <a:r>
              <a:rPr lang="es-ES" sz="3000" dirty="0" smtClean="0"/>
              <a:t>La o el demandado tendrá 30 días para presentar su contestación a la demanda.</a:t>
            </a:r>
          </a:p>
          <a:p>
            <a:pPr algn="just"/>
            <a:r>
              <a:rPr lang="es-ES" sz="3000" dirty="0" smtClean="0"/>
              <a:t>Este término se contará desde que se practicó la última citación, cuando las o los demandados son varios.</a:t>
            </a:r>
          </a:p>
          <a:p>
            <a:pPr algn="just"/>
            <a:r>
              <a:rPr lang="es-ES" sz="3000" dirty="0" smtClean="0"/>
              <a:t>Si al contestarla, se reconviene al actor la o el juzgador en los tres días siguientes notificará y concederá a la o al actor el término de 30 días para contestarla.</a:t>
            </a:r>
          </a:p>
        </p:txBody>
      </p:sp>
      <p:sp>
        <p:nvSpPr>
          <p:cNvPr id="4" name="3 CuadroTexto"/>
          <p:cNvSpPr txBox="1"/>
          <p:nvPr/>
        </p:nvSpPr>
        <p:spPr>
          <a:xfrm>
            <a:off x="2007636" y="1220475"/>
            <a:ext cx="8271752" cy="584775"/>
          </a:xfrm>
          <a:prstGeom prst="rect">
            <a:avLst/>
          </a:prstGeom>
          <a:noFill/>
        </p:spPr>
        <p:txBody>
          <a:bodyPr wrap="none" rtlCol="0">
            <a:spAutoFit/>
          </a:bodyPr>
          <a:lstStyle/>
          <a:p>
            <a:r>
              <a:rPr lang="es-EC" sz="3200" b="1" dirty="0" smtClean="0">
                <a:solidFill>
                  <a:schemeClr val="accent1">
                    <a:lumMod val="75000"/>
                  </a:schemeClr>
                </a:solidFill>
              </a:rPr>
              <a:t>9.2. CONTESTACIÓN DE LA DEMANDA [Art. 291]</a:t>
            </a:r>
            <a:endParaRPr lang="es-EC" sz="3200" dirty="0"/>
          </a:p>
        </p:txBody>
      </p:sp>
    </p:spTree>
    <p:extLst>
      <p:ext uri="{BB962C8B-B14F-4D97-AF65-F5344CB8AC3E}">
        <p14:creationId xmlns:p14="http://schemas.microsoft.com/office/powerpoint/2010/main" val="2519969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p:nvPr/>
        </p:nvSpPr>
        <p:spPr>
          <a:xfrm>
            <a:off x="1186211" y="1126989"/>
            <a:ext cx="9305611" cy="742841"/>
          </a:xfrm>
          <a:prstGeom prst="rect">
            <a:avLst/>
          </a:prstGeom>
        </p:spPr>
        <p:txBody>
          <a:bodyPr wrap="square" lIns="0" tIns="0" rIns="0" bIns="0" rtlCol="0">
            <a:noAutofit/>
          </a:bodyPr>
          <a:lstStyle/>
          <a:p>
            <a:pPr algn="ctr">
              <a:lnSpc>
                <a:spcPts val="2795"/>
              </a:lnSpc>
              <a:spcBef>
                <a:spcPts val="139"/>
              </a:spcBef>
            </a:pPr>
            <a:r>
              <a:rPr lang="es-EC" sz="3750" b="1" spc="0" baseline="2184" dirty="0" smtClean="0">
                <a:solidFill>
                  <a:schemeClr val="tx2">
                    <a:lumMod val="75000"/>
                  </a:schemeClr>
                </a:solidFill>
                <a:latin typeface="Calibri"/>
                <a:cs typeface="Calibri"/>
              </a:rPr>
              <a:t>C</a:t>
            </a:r>
            <a:r>
              <a:rPr lang="es-EC" sz="3750" b="1" spc="-9" baseline="2184" dirty="0" smtClean="0">
                <a:solidFill>
                  <a:schemeClr val="tx2">
                    <a:lumMod val="75000"/>
                  </a:schemeClr>
                </a:solidFill>
                <a:latin typeface="Calibri"/>
                <a:cs typeface="Calibri"/>
              </a:rPr>
              <a:t>A</a:t>
            </a:r>
            <a:r>
              <a:rPr lang="es-EC" sz="3750" b="1" spc="9" baseline="2184" dirty="0" smtClean="0">
                <a:solidFill>
                  <a:schemeClr val="tx2">
                    <a:lumMod val="75000"/>
                  </a:schemeClr>
                </a:solidFill>
                <a:latin typeface="Calibri"/>
                <a:cs typeface="Calibri"/>
              </a:rPr>
              <a:t>LI</a:t>
            </a:r>
            <a:r>
              <a:rPr lang="es-EC" sz="3750" b="1" spc="0" baseline="2184" dirty="0" smtClean="0">
                <a:solidFill>
                  <a:schemeClr val="tx2">
                    <a:lumMod val="75000"/>
                  </a:schemeClr>
                </a:solidFill>
                <a:latin typeface="Calibri"/>
                <a:cs typeface="Calibri"/>
              </a:rPr>
              <a:t>F</a:t>
            </a:r>
            <a:r>
              <a:rPr lang="es-EC" sz="3750" b="1" spc="9" baseline="2184" dirty="0" smtClean="0">
                <a:solidFill>
                  <a:schemeClr val="tx2">
                    <a:lumMod val="75000"/>
                  </a:schemeClr>
                </a:solidFill>
                <a:latin typeface="Calibri"/>
                <a:cs typeface="Calibri"/>
              </a:rPr>
              <a:t>I</a:t>
            </a:r>
            <a:r>
              <a:rPr lang="es-EC" sz="3750" b="1" spc="-14" baseline="2184" dirty="0" smtClean="0">
                <a:solidFill>
                  <a:schemeClr val="tx2">
                    <a:lumMod val="75000"/>
                  </a:schemeClr>
                </a:solidFill>
                <a:latin typeface="Calibri"/>
                <a:cs typeface="Calibri"/>
              </a:rPr>
              <a:t>C</a:t>
            </a:r>
            <a:r>
              <a:rPr lang="es-EC" sz="3750" b="1" spc="-9" baseline="2184" dirty="0" smtClean="0">
                <a:solidFill>
                  <a:schemeClr val="tx2">
                    <a:lumMod val="75000"/>
                  </a:schemeClr>
                </a:solidFill>
                <a:latin typeface="Calibri"/>
                <a:cs typeface="Calibri"/>
              </a:rPr>
              <a:t>A</a:t>
            </a:r>
            <a:r>
              <a:rPr lang="es-EC" sz="3750" b="1" spc="9" baseline="2184" dirty="0" smtClean="0">
                <a:solidFill>
                  <a:schemeClr val="tx2">
                    <a:lumMod val="75000"/>
                  </a:schemeClr>
                </a:solidFill>
                <a:latin typeface="Calibri"/>
                <a:cs typeface="Calibri"/>
              </a:rPr>
              <a:t>CI</a:t>
            </a:r>
            <a:r>
              <a:rPr lang="es-EC" sz="3750" b="1" spc="0" baseline="2184" dirty="0" smtClean="0">
                <a:solidFill>
                  <a:schemeClr val="tx2">
                    <a:lumMod val="75000"/>
                  </a:schemeClr>
                </a:solidFill>
                <a:latin typeface="Calibri"/>
                <a:cs typeface="Calibri"/>
              </a:rPr>
              <a:t>ÓN</a:t>
            </a:r>
            <a:r>
              <a:rPr lang="es-EC" sz="3750" b="1" spc="-94" baseline="2184" dirty="0" smtClean="0">
                <a:solidFill>
                  <a:schemeClr val="tx2">
                    <a:lumMod val="75000"/>
                  </a:schemeClr>
                </a:solidFill>
                <a:latin typeface="Calibri"/>
                <a:cs typeface="Calibri"/>
              </a:rPr>
              <a:t> </a:t>
            </a:r>
            <a:r>
              <a:rPr lang="es-EC" sz="3750" b="1" spc="0" baseline="2184" dirty="0" smtClean="0">
                <a:solidFill>
                  <a:schemeClr val="tx2">
                    <a:lumMod val="75000"/>
                  </a:schemeClr>
                </a:solidFill>
                <a:latin typeface="Calibri"/>
                <a:cs typeface="Calibri"/>
              </a:rPr>
              <a:t>DE</a:t>
            </a:r>
            <a:r>
              <a:rPr lang="es-EC" sz="3750" b="1" spc="-50" baseline="2184" dirty="0" smtClean="0">
                <a:solidFill>
                  <a:schemeClr val="tx2">
                    <a:lumMod val="75000"/>
                  </a:schemeClr>
                </a:solidFill>
                <a:latin typeface="Calibri"/>
                <a:cs typeface="Calibri"/>
              </a:rPr>
              <a:t> </a:t>
            </a:r>
            <a:r>
              <a:rPr lang="es-EC" sz="3750" b="1" spc="9" baseline="2184" dirty="0" smtClean="0">
                <a:solidFill>
                  <a:schemeClr val="tx2">
                    <a:lumMod val="75000"/>
                  </a:schemeClr>
                </a:solidFill>
                <a:latin typeface="Calibri"/>
                <a:cs typeface="Calibri"/>
              </a:rPr>
              <a:t>L</a:t>
            </a:r>
            <a:r>
              <a:rPr lang="es-EC" sz="3750" b="1" spc="0" baseline="2184" dirty="0" smtClean="0">
                <a:solidFill>
                  <a:schemeClr val="tx2">
                    <a:lumMod val="75000"/>
                  </a:schemeClr>
                </a:solidFill>
                <a:latin typeface="Calibri"/>
                <a:cs typeface="Calibri"/>
              </a:rPr>
              <a:t>A</a:t>
            </a:r>
            <a:r>
              <a:rPr lang="es-EC" sz="3750" b="1" spc="-12" baseline="2184" dirty="0" smtClean="0">
                <a:solidFill>
                  <a:schemeClr val="tx2">
                    <a:lumMod val="75000"/>
                  </a:schemeClr>
                </a:solidFill>
                <a:latin typeface="Calibri"/>
                <a:cs typeface="Calibri"/>
              </a:rPr>
              <a:t> </a:t>
            </a:r>
            <a:r>
              <a:rPr lang="es-EC" sz="3750" b="1" baseline="2184" dirty="0" smtClean="0">
                <a:solidFill>
                  <a:schemeClr val="tx2">
                    <a:lumMod val="75000"/>
                  </a:schemeClr>
                </a:solidFill>
                <a:latin typeface="Calibri"/>
                <a:cs typeface="Calibri"/>
              </a:rPr>
              <a:t>C</a:t>
            </a:r>
            <a:r>
              <a:rPr lang="es-EC" sz="3750" b="1" spc="0" baseline="2184" dirty="0" smtClean="0">
                <a:solidFill>
                  <a:schemeClr val="tx2">
                    <a:lumMod val="75000"/>
                  </a:schemeClr>
                </a:solidFill>
                <a:latin typeface="Calibri"/>
                <a:cs typeface="Calibri"/>
              </a:rPr>
              <a:t>O</a:t>
            </a:r>
            <a:r>
              <a:rPr lang="es-EC" sz="3750" b="1" spc="-19" baseline="2184" dirty="0" smtClean="0">
                <a:solidFill>
                  <a:schemeClr val="tx2">
                    <a:lumMod val="75000"/>
                  </a:schemeClr>
                </a:solidFill>
                <a:latin typeface="Calibri"/>
                <a:cs typeface="Calibri"/>
              </a:rPr>
              <a:t>N</a:t>
            </a:r>
            <a:r>
              <a:rPr lang="es-EC" sz="3750" b="1" spc="-25" baseline="2184" dirty="0" smtClean="0">
                <a:solidFill>
                  <a:schemeClr val="tx2">
                    <a:lumMod val="75000"/>
                  </a:schemeClr>
                </a:solidFill>
                <a:latin typeface="Calibri"/>
                <a:cs typeface="Calibri"/>
              </a:rPr>
              <a:t>T</a:t>
            </a:r>
            <a:r>
              <a:rPr lang="es-EC" sz="3750" b="1" spc="-9" baseline="2184" dirty="0" smtClean="0">
                <a:solidFill>
                  <a:schemeClr val="tx2">
                    <a:lumMod val="75000"/>
                  </a:schemeClr>
                </a:solidFill>
                <a:latin typeface="Calibri"/>
                <a:cs typeface="Calibri"/>
              </a:rPr>
              <a:t>E</a:t>
            </a:r>
            <a:r>
              <a:rPr lang="es-EC" sz="3750" b="1" spc="-34" baseline="2184" dirty="0" smtClean="0">
                <a:solidFill>
                  <a:schemeClr val="tx2">
                    <a:lumMod val="75000"/>
                  </a:schemeClr>
                </a:solidFill>
                <a:latin typeface="Calibri"/>
                <a:cs typeface="Calibri"/>
              </a:rPr>
              <a:t>S</a:t>
            </a:r>
            <a:r>
              <a:rPr lang="es-EC" sz="3750" b="1" spc="-25" baseline="2184" dirty="0" smtClean="0">
                <a:solidFill>
                  <a:schemeClr val="tx2">
                    <a:lumMod val="75000"/>
                  </a:schemeClr>
                </a:solidFill>
                <a:latin typeface="Calibri"/>
                <a:cs typeface="Calibri"/>
              </a:rPr>
              <a:t>T</a:t>
            </a:r>
            <a:r>
              <a:rPr lang="es-EC" sz="3750" b="1" spc="-9" baseline="2184" dirty="0" smtClean="0">
                <a:solidFill>
                  <a:schemeClr val="tx2">
                    <a:lumMod val="75000"/>
                  </a:schemeClr>
                </a:solidFill>
                <a:latin typeface="Calibri"/>
                <a:cs typeface="Calibri"/>
              </a:rPr>
              <a:t>A</a:t>
            </a:r>
            <a:r>
              <a:rPr lang="es-EC" sz="3750" b="1" spc="9" baseline="2184" dirty="0" smtClean="0">
                <a:solidFill>
                  <a:schemeClr val="tx2">
                    <a:lumMod val="75000"/>
                  </a:schemeClr>
                </a:solidFill>
                <a:latin typeface="Calibri"/>
                <a:cs typeface="Calibri"/>
              </a:rPr>
              <a:t>CI</a:t>
            </a:r>
            <a:r>
              <a:rPr lang="es-EC" sz="3750" b="1" spc="0" baseline="2184" dirty="0" smtClean="0">
                <a:solidFill>
                  <a:schemeClr val="tx2">
                    <a:lumMod val="75000"/>
                  </a:schemeClr>
                </a:solidFill>
                <a:latin typeface="Calibri"/>
                <a:cs typeface="Calibri"/>
              </a:rPr>
              <a:t>ÓN</a:t>
            </a:r>
            <a:r>
              <a:rPr lang="es-EC" sz="3750" b="1" spc="-87" baseline="2184" dirty="0" smtClean="0">
                <a:solidFill>
                  <a:schemeClr val="tx2">
                    <a:lumMod val="75000"/>
                  </a:schemeClr>
                </a:solidFill>
                <a:latin typeface="Calibri"/>
                <a:cs typeface="Calibri"/>
              </a:rPr>
              <a:t> </a:t>
            </a:r>
            <a:r>
              <a:rPr lang="es-EC" sz="3750" b="1" spc="0" baseline="2184" dirty="0" smtClean="0">
                <a:solidFill>
                  <a:schemeClr val="tx2">
                    <a:lumMod val="75000"/>
                  </a:schemeClr>
                </a:solidFill>
                <a:latin typeface="Calibri"/>
                <a:cs typeface="Calibri"/>
              </a:rPr>
              <a:t>Y</a:t>
            </a:r>
            <a:r>
              <a:rPr lang="es-EC" sz="3750" b="1" spc="-11" baseline="2184" dirty="0" smtClean="0">
                <a:solidFill>
                  <a:schemeClr val="tx2">
                    <a:lumMod val="75000"/>
                  </a:schemeClr>
                </a:solidFill>
                <a:latin typeface="Calibri"/>
                <a:cs typeface="Calibri"/>
              </a:rPr>
              <a:t> </a:t>
            </a:r>
            <a:r>
              <a:rPr lang="es-EC" sz="3750" b="1" spc="4" baseline="2184" dirty="0" smtClean="0">
                <a:solidFill>
                  <a:schemeClr val="tx2">
                    <a:lumMod val="75000"/>
                  </a:schemeClr>
                </a:solidFill>
                <a:latin typeface="Calibri"/>
                <a:cs typeface="Calibri"/>
              </a:rPr>
              <a:t>D</a:t>
            </a:r>
            <a:r>
              <a:rPr lang="es-EC" sz="3750" b="1" spc="0" baseline="2184" dirty="0" smtClean="0">
                <a:solidFill>
                  <a:schemeClr val="tx2">
                    <a:lumMod val="75000"/>
                  </a:schemeClr>
                </a:solidFill>
                <a:latin typeface="Calibri"/>
                <a:cs typeface="Calibri"/>
              </a:rPr>
              <a:t>E</a:t>
            </a:r>
            <a:r>
              <a:rPr lang="es-EC" sz="3750" b="1" spc="-25" baseline="2184" dirty="0" smtClean="0">
                <a:solidFill>
                  <a:schemeClr val="tx2">
                    <a:lumMod val="75000"/>
                  </a:schemeClr>
                </a:solidFill>
                <a:latin typeface="Calibri"/>
                <a:cs typeface="Calibri"/>
              </a:rPr>
              <a:t> </a:t>
            </a:r>
            <a:r>
              <a:rPr lang="es-EC" sz="3750" b="1" spc="9" baseline="2184" dirty="0" smtClean="0">
                <a:solidFill>
                  <a:schemeClr val="tx2">
                    <a:lumMod val="75000"/>
                  </a:schemeClr>
                </a:solidFill>
                <a:latin typeface="Calibri"/>
                <a:cs typeface="Calibri"/>
              </a:rPr>
              <a:t>L</a:t>
            </a:r>
            <a:r>
              <a:rPr lang="es-EC" sz="3750" b="1" spc="0" baseline="2184" dirty="0" smtClean="0">
                <a:solidFill>
                  <a:schemeClr val="tx2">
                    <a:lumMod val="75000"/>
                  </a:schemeClr>
                </a:solidFill>
                <a:latin typeface="Calibri"/>
                <a:cs typeface="Calibri"/>
              </a:rPr>
              <a:t>A</a:t>
            </a:r>
            <a:r>
              <a:rPr lang="es-EC" sz="3750" b="1" spc="-37" baseline="2184" dirty="0" smtClean="0">
                <a:solidFill>
                  <a:schemeClr val="tx2">
                    <a:lumMod val="75000"/>
                  </a:schemeClr>
                </a:solidFill>
                <a:latin typeface="Calibri"/>
                <a:cs typeface="Calibri"/>
              </a:rPr>
              <a:t> </a:t>
            </a:r>
            <a:r>
              <a:rPr lang="es-EC" sz="3750" b="1" spc="-34" baseline="2184" dirty="0" smtClean="0">
                <a:solidFill>
                  <a:schemeClr val="tx2">
                    <a:lumMod val="75000"/>
                  </a:schemeClr>
                </a:solidFill>
                <a:latin typeface="Calibri"/>
                <a:cs typeface="Calibri"/>
              </a:rPr>
              <a:t>R</a:t>
            </a:r>
            <a:r>
              <a:rPr lang="es-EC" sz="3750" b="1" spc="-9" baseline="2184" dirty="0" smtClean="0">
                <a:solidFill>
                  <a:schemeClr val="tx2">
                    <a:lumMod val="75000"/>
                  </a:schemeClr>
                </a:solidFill>
                <a:latin typeface="Calibri"/>
                <a:cs typeface="Calibri"/>
              </a:rPr>
              <a:t>E</a:t>
            </a:r>
            <a:r>
              <a:rPr lang="es-EC" sz="3750" b="1" spc="-14" baseline="2184" dirty="0" smtClean="0">
                <a:solidFill>
                  <a:schemeClr val="tx2">
                    <a:lumMod val="75000"/>
                  </a:schemeClr>
                </a:solidFill>
                <a:latin typeface="Calibri"/>
                <a:cs typeface="Calibri"/>
              </a:rPr>
              <a:t>C</a:t>
            </a:r>
            <a:r>
              <a:rPr lang="es-EC" sz="3750" b="1" spc="0" baseline="2184" dirty="0" smtClean="0">
                <a:solidFill>
                  <a:schemeClr val="tx2">
                    <a:lumMod val="75000"/>
                  </a:schemeClr>
                </a:solidFill>
                <a:latin typeface="Calibri"/>
                <a:cs typeface="Calibri"/>
              </a:rPr>
              <a:t>O</a:t>
            </a:r>
            <a:r>
              <a:rPr lang="es-EC" sz="3750" b="1" spc="-19" baseline="2184" dirty="0" smtClean="0">
                <a:solidFill>
                  <a:schemeClr val="tx2">
                    <a:lumMod val="75000"/>
                  </a:schemeClr>
                </a:solidFill>
                <a:latin typeface="Calibri"/>
                <a:cs typeface="Calibri"/>
              </a:rPr>
              <a:t>N</a:t>
            </a:r>
            <a:r>
              <a:rPr lang="es-EC" sz="3750" b="1" spc="-29" baseline="2184" dirty="0" smtClean="0">
                <a:solidFill>
                  <a:schemeClr val="tx2">
                    <a:lumMod val="75000"/>
                  </a:schemeClr>
                </a:solidFill>
                <a:latin typeface="Calibri"/>
                <a:cs typeface="Calibri"/>
              </a:rPr>
              <a:t>V</a:t>
            </a:r>
            <a:r>
              <a:rPr lang="es-EC" sz="3750" b="1" spc="-9" baseline="2184" dirty="0" smtClean="0">
                <a:solidFill>
                  <a:schemeClr val="tx2">
                    <a:lumMod val="75000"/>
                  </a:schemeClr>
                </a:solidFill>
                <a:latin typeface="Calibri"/>
                <a:cs typeface="Calibri"/>
              </a:rPr>
              <a:t>E</a:t>
            </a:r>
            <a:r>
              <a:rPr lang="es-EC" sz="3750" b="1" spc="0" baseline="2184" dirty="0" smtClean="0">
                <a:solidFill>
                  <a:schemeClr val="tx2">
                    <a:lumMod val="75000"/>
                  </a:schemeClr>
                </a:solidFill>
                <a:latin typeface="Calibri"/>
                <a:cs typeface="Calibri"/>
              </a:rPr>
              <a:t>N</a:t>
            </a:r>
            <a:r>
              <a:rPr lang="es-EC" sz="3750" b="1" spc="14" baseline="2184" dirty="0" smtClean="0">
                <a:solidFill>
                  <a:schemeClr val="tx2">
                    <a:lumMod val="75000"/>
                  </a:schemeClr>
                </a:solidFill>
                <a:latin typeface="Calibri"/>
                <a:cs typeface="Calibri"/>
              </a:rPr>
              <a:t>C</a:t>
            </a:r>
            <a:r>
              <a:rPr lang="es-EC" sz="3750" b="1" spc="9" baseline="2184" dirty="0" smtClean="0">
                <a:solidFill>
                  <a:schemeClr val="tx2">
                    <a:lumMod val="75000"/>
                  </a:schemeClr>
                </a:solidFill>
                <a:latin typeface="Calibri"/>
                <a:cs typeface="Calibri"/>
              </a:rPr>
              <a:t>I</a:t>
            </a:r>
            <a:r>
              <a:rPr lang="es-EC" sz="3750" b="1" spc="0" baseline="2184" dirty="0" smtClean="0">
                <a:solidFill>
                  <a:schemeClr val="tx2">
                    <a:lumMod val="75000"/>
                  </a:schemeClr>
                </a:solidFill>
                <a:latin typeface="Calibri"/>
                <a:cs typeface="Calibri"/>
              </a:rPr>
              <a:t>ÓN </a:t>
            </a:r>
            <a:r>
              <a:rPr lang="es-EC" sz="3750" b="1" spc="-9" baseline="1092" dirty="0" smtClean="0">
                <a:solidFill>
                  <a:schemeClr val="tx2">
                    <a:lumMod val="75000"/>
                  </a:schemeClr>
                </a:solidFill>
                <a:latin typeface="Calibri"/>
                <a:cs typeface="Calibri"/>
              </a:rPr>
              <a:t>[Art. </a:t>
            </a:r>
            <a:r>
              <a:rPr sz="3750" b="1" spc="0" baseline="1092" dirty="0" smtClean="0">
                <a:solidFill>
                  <a:schemeClr val="tx2">
                    <a:lumMod val="75000"/>
                  </a:schemeClr>
                </a:solidFill>
                <a:latin typeface="Calibri"/>
                <a:cs typeface="Calibri"/>
              </a:rPr>
              <a:t>1</a:t>
            </a:r>
            <a:r>
              <a:rPr sz="3750" b="1" spc="9" baseline="1092" dirty="0" smtClean="0">
                <a:solidFill>
                  <a:schemeClr val="tx2">
                    <a:lumMod val="75000"/>
                  </a:schemeClr>
                </a:solidFill>
                <a:latin typeface="Calibri"/>
                <a:cs typeface="Calibri"/>
              </a:rPr>
              <a:t>5</a:t>
            </a:r>
            <a:r>
              <a:rPr sz="3750" b="1" spc="0" baseline="1092" dirty="0" smtClean="0">
                <a:solidFill>
                  <a:schemeClr val="tx2">
                    <a:lumMod val="75000"/>
                  </a:schemeClr>
                </a:solidFill>
                <a:latin typeface="Calibri"/>
                <a:cs typeface="Calibri"/>
              </a:rPr>
              <a:t>6</a:t>
            </a:r>
            <a:r>
              <a:rPr lang="es-EC" sz="3750" b="1" spc="0" baseline="1092" dirty="0" smtClean="0">
                <a:solidFill>
                  <a:schemeClr val="tx2">
                    <a:lumMod val="75000"/>
                  </a:schemeClr>
                </a:solidFill>
                <a:latin typeface="Calibri"/>
                <a:cs typeface="Calibri"/>
              </a:rPr>
              <a:t>]</a:t>
            </a:r>
            <a:endParaRPr sz="2500" dirty="0">
              <a:solidFill>
                <a:schemeClr val="tx2">
                  <a:lumMod val="75000"/>
                </a:schemeClr>
              </a:solidFill>
              <a:latin typeface="Calibri"/>
              <a:cs typeface="Calibri"/>
            </a:endParaRPr>
          </a:p>
        </p:txBody>
      </p:sp>
      <p:sp>
        <p:nvSpPr>
          <p:cNvPr id="15" name="object 15"/>
          <p:cNvSpPr txBox="1"/>
          <p:nvPr/>
        </p:nvSpPr>
        <p:spPr>
          <a:xfrm>
            <a:off x="640725" y="1877090"/>
            <a:ext cx="10195597" cy="4032391"/>
          </a:xfrm>
          <a:prstGeom prst="rect">
            <a:avLst/>
          </a:prstGeom>
        </p:spPr>
        <p:txBody>
          <a:bodyPr wrap="square" lIns="0" tIns="0" rIns="0" bIns="0" rtlCol="0">
            <a:noAutofit/>
          </a:bodyPr>
          <a:lstStyle/>
          <a:p>
            <a:pPr algn="just">
              <a:buFont typeface="Arial" pitchFamily="34" charset="0"/>
              <a:buChar char="•"/>
            </a:pPr>
            <a:r>
              <a:rPr lang="es-EC" sz="3800" spc="0" baseline="2184" dirty="0" smtClean="0">
                <a:latin typeface="Calibri"/>
                <a:cs typeface="Calibri"/>
              </a:rPr>
              <a:t>De</a:t>
            </a:r>
            <a:r>
              <a:rPr lang="es-EC" sz="3800" spc="-14" baseline="2184" dirty="0" smtClean="0">
                <a:latin typeface="Calibri"/>
                <a:cs typeface="Calibri"/>
              </a:rPr>
              <a:t>n</a:t>
            </a:r>
            <a:r>
              <a:rPr lang="es-EC" sz="3800" spc="0" baseline="2184" dirty="0" smtClean="0">
                <a:latin typeface="Calibri"/>
                <a:cs typeface="Calibri"/>
              </a:rPr>
              <a:t>t</a:t>
            </a:r>
            <a:r>
              <a:rPr lang="es-EC" sz="3800" spc="-50" baseline="2184" dirty="0" smtClean="0">
                <a:latin typeface="Calibri"/>
                <a:cs typeface="Calibri"/>
              </a:rPr>
              <a:t>r</a:t>
            </a:r>
            <a:r>
              <a:rPr lang="es-EC" sz="3800" spc="0" baseline="2184" dirty="0" smtClean="0">
                <a:latin typeface="Calibri"/>
                <a:cs typeface="Calibri"/>
              </a:rPr>
              <a:t>o de los 5 días de recibida, el juez verificará el cumplimiento de los requisitos</a:t>
            </a:r>
            <a:r>
              <a:rPr lang="es-EC" sz="3800" spc="0" dirty="0" smtClean="0">
                <a:latin typeface="Calibri"/>
                <a:cs typeface="Calibri"/>
              </a:rPr>
              <a:t> </a:t>
            </a:r>
            <a:r>
              <a:rPr lang="es-EC" sz="2800" spc="0" dirty="0" smtClean="0">
                <a:latin typeface="Calibri"/>
                <a:cs typeface="Calibri"/>
              </a:rPr>
              <a:t>legales generales y especiales del caso.</a:t>
            </a:r>
          </a:p>
          <a:p>
            <a:pPr>
              <a:buFont typeface="Arial" pitchFamily="34" charset="0"/>
              <a:buChar char="•"/>
            </a:pPr>
            <a:endParaRPr lang="es-EC" sz="3000" dirty="0" smtClean="0">
              <a:latin typeface="Calibri"/>
              <a:cs typeface="Calibri"/>
            </a:endParaRPr>
          </a:p>
          <a:p>
            <a:pPr algn="just">
              <a:buFont typeface="Arial" pitchFamily="34" charset="0"/>
              <a:buChar char="•"/>
            </a:pPr>
            <a:r>
              <a:rPr lang="es-EC" sz="3000" dirty="0" smtClean="0">
                <a:latin typeface="Calibri"/>
                <a:cs typeface="Calibri"/>
              </a:rPr>
              <a:t>Al calificarla, si la considera adecuada, le dará trámite y dispondrá la práctica de las diligencias solicitadas.</a:t>
            </a:r>
          </a:p>
          <a:p>
            <a:endParaRPr lang="es-EC" sz="3000" spc="0" dirty="0" smtClean="0">
              <a:latin typeface="Calibri"/>
              <a:cs typeface="Calibri"/>
            </a:endParaRPr>
          </a:p>
          <a:p>
            <a:pPr>
              <a:buFont typeface="Arial" pitchFamily="34" charset="0"/>
              <a:buChar char="•"/>
            </a:pPr>
            <a:r>
              <a:rPr lang="es-EC" sz="3000" spc="0" dirty="0" smtClean="0">
                <a:latin typeface="Calibri"/>
                <a:cs typeface="Calibri"/>
              </a:rPr>
              <a:t>Si no la considera adecuada dispondrá que la o el demandado la complete o aclare en 3 días con la advertencia de tenerlas por no presentadas.</a:t>
            </a:r>
          </a:p>
          <a:p>
            <a:pPr marL="12700">
              <a:lnSpc>
                <a:spcPct val="150000"/>
              </a:lnSpc>
            </a:pPr>
            <a:endParaRPr lang="es-EC" sz="3000" dirty="0">
              <a:latin typeface="Calibri"/>
              <a:cs typeface="Calibri"/>
            </a:endParaRPr>
          </a:p>
        </p:txBody>
      </p:sp>
      <p:sp>
        <p:nvSpPr>
          <p:cNvPr id="5" name="object 5"/>
          <p:cNvSpPr txBox="1"/>
          <p:nvPr/>
        </p:nvSpPr>
        <p:spPr>
          <a:xfrm>
            <a:off x="681668" y="3855231"/>
            <a:ext cx="9997879" cy="1426453"/>
          </a:xfrm>
          <a:prstGeom prst="rect">
            <a:avLst/>
          </a:prstGeom>
        </p:spPr>
        <p:txBody>
          <a:bodyPr wrap="square" lIns="0" tIns="0" rIns="0" bIns="0" rtlCol="0">
            <a:noAutofit/>
          </a:bodyPr>
          <a:lstStyle/>
          <a:p>
            <a:pPr>
              <a:lnSpc>
                <a:spcPct val="150000"/>
              </a:lnSpc>
            </a:pPr>
            <a:r>
              <a:rPr lang="es-EC" sz="4000" spc="-4" baseline="3276" dirty="0" smtClean="0">
                <a:latin typeface="Calibri"/>
                <a:cs typeface="Calibri"/>
              </a:rPr>
              <a:t> </a:t>
            </a:r>
            <a:endParaRPr sz="4000" dirty="0">
              <a:latin typeface="Calibri"/>
              <a:cs typeface="Calibri"/>
            </a:endParaRPr>
          </a:p>
        </p:txBody>
      </p:sp>
    </p:spTree>
    <p:extLst>
      <p:ext uri="{BB962C8B-B14F-4D97-AF65-F5344CB8AC3E}">
        <p14:creationId xmlns:p14="http://schemas.microsoft.com/office/powerpoint/2010/main" val="1988638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txBox="1"/>
          <p:nvPr/>
        </p:nvSpPr>
        <p:spPr>
          <a:xfrm>
            <a:off x="677152" y="1952365"/>
            <a:ext cx="9735810" cy="1294687"/>
          </a:xfrm>
          <a:prstGeom prst="rect">
            <a:avLst/>
          </a:prstGeom>
        </p:spPr>
        <p:txBody>
          <a:bodyPr wrap="square" lIns="0" tIns="0" rIns="0" bIns="0" rtlCol="0">
            <a:noAutofit/>
          </a:bodyPr>
          <a:lstStyle/>
          <a:p>
            <a:pPr marL="1009751">
              <a:lnSpc>
                <a:spcPts val="2795"/>
              </a:lnSpc>
              <a:spcBef>
                <a:spcPts val="139"/>
              </a:spcBef>
            </a:pPr>
            <a:r>
              <a:rPr lang="es-EC" sz="3750" b="1" spc="0" baseline="2184" dirty="0" smtClean="0">
                <a:solidFill>
                  <a:schemeClr val="tx2">
                    <a:lumMod val="75000"/>
                  </a:schemeClr>
                </a:solidFill>
                <a:latin typeface="Calibri"/>
                <a:cs typeface="Calibri"/>
              </a:rPr>
              <a:t>I</a:t>
            </a:r>
            <a:r>
              <a:rPr lang="es-EC" sz="3750" b="1" spc="9" baseline="2184" dirty="0" smtClean="0">
                <a:solidFill>
                  <a:schemeClr val="tx2">
                    <a:lumMod val="75000"/>
                  </a:schemeClr>
                </a:solidFill>
                <a:latin typeface="Calibri"/>
                <a:cs typeface="Calibri"/>
              </a:rPr>
              <a:t>N</a:t>
            </a:r>
            <a:r>
              <a:rPr lang="es-EC" sz="3750" b="1" spc="-9" baseline="2184" dirty="0" smtClean="0">
                <a:solidFill>
                  <a:schemeClr val="tx2">
                    <a:lumMod val="75000"/>
                  </a:schemeClr>
                </a:solidFill>
                <a:latin typeface="Calibri"/>
                <a:cs typeface="Calibri"/>
              </a:rPr>
              <a:t>A</a:t>
            </a:r>
            <a:r>
              <a:rPr lang="es-EC" sz="3750" b="1" spc="0" baseline="2184" dirty="0" smtClean="0">
                <a:solidFill>
                  <a:schemeClr val="tx2">
                    <a:lumMod val="75000"/>
                  </a:schemeClr>
                </a:solidFill>
                <a:latin typeface="Calibri"/>
                <a:cs typeface="Calibri"/>
              </a:rPr>
              <a:t>D</a:t>
            </a:r>
            <a:r>
              <a:rPr lang="es-EC" sz="3750" b="1" spc="14" baseline="2184" dirty="0" smtClean="0">
                <a:solidFill>
                  <a:schemeClr val="tx2">
                    <a:lumMod val="75000"/>
                  </a:schemeClr>
                </a:solidFill>
                <a:latin typeface="Calibri"/>
                <a:cs typeface="Calibri"/>
              </a:rPr>
              <a:t>M</a:t>
            </a:r>
            <a:r>
              <a:rPr lang="es-EC" sz="3750" b="1" spc="9" baseline="2184" dirty="0" smtClean="0">
                <a:solidFill>
                  <a:schemeClr val="tx2">
                    <a:lumMod val="75000"/>
                  </a:schemeClr>
                </a:solidFill>
                <a:latin typeface="Calibri"/>
                <a:cs typeface="Calibri"/>
              </a:rPr>
              <a:t>I</a:t>
            </a:r>
            <a:r>
              <a:rPr lang="es-EC" sz="3750" b="1" spc="-9" baseline="2184" dirty="0" smtClean="0">
                <a:solidFill>
                  <a:schemeClr val="tx2">
                    <a:lumMod val="75000"/>
                  </a:schemeClr>
                </a:solidFill>
                <a:latin typeface="Calibri"/>
                <a:cs typeface="Calibri"/>
              </a:rPr>
              <a:t>S</a:t>
            </a:r>
            <a:r>
              <a:rPr lang="es-EC" sz="3750" b="1" spc="9" baseline="2184" dirty="0" smtClean="0">
                <a:solidFill>
                  <a:schemeClr val="tx2">
                    <a:lumMod val="75000"/>
                  </a:schemeClr>
                </a:solidFill>
                <a:latin typeface="Calibri"/>
                <a:cs typeface="Calibri"/>
              </a:rPr>
              <a:t>I</a:t>
            </a:r>
            <a:r>
              <a:rPr lang="es-EC" sz="3750" b="1" spc="0" baseline="2184" dirty="0" smtClean="0">
                <a:solidFill>
                  <a:schemeClr val="tx2">
                    <a:lumMod val="75000"/>
                  </a:schemeClr>
                </a:solidFill>
                <a:latin typeface="Calibri"/>
                <a:cs typeface="Calibri"/>
              </a:rPr>
              <a:t>ÓN</a:t>
            </a:r>
            <a:r>
              <a:rPr lang="es-EC" sz="3750" b="1" spc="-101" baseline="2184" dirty="0" smtClean="0">
                <a:solidFill>
                  <a:schemeClr val="tx2">
                    <a:lumMod val="75000"/>
                  </a:schemeClr>
                </a:solidFill>
                <a:latin typeface="Calibri"/>
                <a:cs typeface="Calibri"/>
              </a:rPr>
              <a:t> </a:t>
            </a:r>
            <a:r>
              <a:rPr lang="es-EC" sz="3750" b="1" spc="0" baseline="2184" dirty="0" smtClean="0">
                <a:solidFill>
                  <a:schemeClr val="tx2">
                    <a:lumMod val="75000"/>
                  </a:schemeClr>
                </a:solidFill>
                <a:latin typeface="Calibri"/>
                <a:cs typeface="Calibri"/>
              </a:rPr>
              <a:t>DE</a:t>
            </a:r>
            <a:r>
              <a:rPr lang="es-EC" sz="3750" b="1" spc="-50" baseline="2184" dirty="0" smtClean="0">
                <a:solidFill>
                  <a:schemeClr val="tx2">
                    <a:lumMod val="75000"/>
                  </a:schemeClr>
                </a:solidFill>
                <a:latin typeface="Calibri"/>
                <a:cs typeface="Calibri"/>
              </a:rPr>
              <a:t> </a:t>
            </a:r>
            <a:r>
              <a:rPr lang="es-EC" sz="3750" b="1" spc="9" baseline="2184" dirty="0" smtClean="0">
                <a:solidFill>
                  <a:schemeClr val="tx2">
                    <a:lumMod val="75000"/>
                  </a:schemeClr>
                </a:solidFill>
                <a:latin typeface="Calibri"/>
                <a:cs typeface="Calibri"/>
              </a:rPr>
              <a:t>L</a:t>
            </a:r>
            <a:r>
              <a:rPr lang="es-EC" sz="3750" b="1" spc="0" baseline="2184" dirty="0" smtClean="0">
                <a:solidFill>
                  <a:schemeClr val="tx2">
                    <a:lumMod val="75000"/>
                  </a:schemeClr>
                </a:solidFill>
                <a:latin typeface="Calibri"/>
                <a:cs typeface="Calibri"/>
              </a:rPr>
              <a:t>A</a:t>
            </a:r>
            <a:r>
              <a:rPr lang="es-EC" sz="3750" b="1" spc="-12" baseline="2184" dirty="0" smtClean="0">
                <a:solidFill>
                  <a:schemeClr val="tx2">
                    <a:lumMod val="75000"/>
                  </a:schemeClr>
                </a:solidFill>
                <a:latin typeface="Calibri"/>
                <a:cs typeface="Calibri"/>
              </a:rPr>
              <a:t> </a:t>
            </a:r>
            <a:r>
              <a:rPr lang="es-EC" sz="3750" b="1" spc="-34" baseline="2184" dirty="0" smtClean="0">
                <a:solidFill>
                  <a:schemeClr val="tx2">
                    <a:lumMod val="75000"/>
                  </a:schemeClr>
                </a:solidFill>
                <a:latin typeface="Calibri"/>
                <a:cs typeface="Calibri"/>
              </a:rPr>
              <a:t>R</a:t>
            </a:r>
            <a:r>
              <a:rPr lang="es-EC" sz="3750" b="1" spc="-9" baseline="2184" dirty="0" smtClean="0">
                <a:solidFill>
                  <a:schemeClr val="tx2">
                    <a:lumMod val="75000"/>
                  </a:schemeClr>
                </a:solidFill>
                <a:latin typeface="Calibri"/>
                <a:cs typeface="Calibri"/>
              </a:rPr>
              <a:t>E</a:t>
            </a:r>
            <a:r>
              <a:rPr lang="es-EC" sz="3750" b="1" spc="-14" baseline="2184" dirty="0" smtClean="0">
                <a:solidFill>
                  <a:schemeClr val="tx2">
                    <a:lumMod val="75000"/>
                  </a:schemeClr>
                </a:solidFill>
                <a:latin typeface="Calibri"/>
                <a:cs typeface="Calibri"/>
              </a:rPr>
              <a:t>C</a:t>
            </a:r>
            <a:r>
              <a:rPr lang="es-EC" sz="3750" b="1" spc="0" baseline="2184" dirty="0" smtClean="0">
                <a:solidFill>
                  <a:schemeClr val="tx2">
                    <a:lumMod val="75000"/>
                  </a:schemeClr>
                </a:solidFill>
                <a:latin typeface="Calibri"/>
                <a:cs typeface="Calibri"/>
              </a:rPr>
              <a:t>O</a:t>
            </a:r>
            <a:r>
              <a:rPr lang="es-EC" sz="3750" b="1" spc="-19" baseline="2184" dirty="0" smtClean="0">
                <a:solidFill>
                  <a:schemeClr val="tx2">
                    <a:lumMod val="75000"/>
                  </a:schemeClr>
                </a:solidFill>
                <a:latin typeface="Calibri"/>
                <a:cs typeface="Calibri"/>
              </a:rPr>
              <a:t>N</a:t>
            </a:r>
            <a:r>
              <a:rPr lang="es-EC" sz="3750" b="1" spc="-29" baseline="2184" dirty="0" smtClean="0">
                <a:solidFill>
                  <a:schemeClr val="tx2">
                    <a:lumMod val="75000"/>
                  </a:schemeClr>
                </a:solidFill>
                <a:latin typeface="Calibri"/>
                <a:cs typeface="Calibri"/>
              </a:rPr>
              <a:t>V</a:t>
            </a:r>
            <a:r>
              <a:rPr lang="es-EC" sz="3750" b="1" spc="-9" baseline="2184" dirty="0" smtClean="0">
                <a:solidFill>
                  <a:schemeClr val="tx2">
                    <a:lumMod val="75000"/>
                  </a:schemeClr>
                </a:solidFill>
                <a:latin typeface="Calibri"/>
                <a:cs typeface="Calibri"/>
              </a:rPr>
              <a:t>E</a:t>
            </a:r>
            <a:r>
              <a:rPr lang="es-EC" sz="3750" b="1" spc="0" baseline="2184" dirty="0" smtClean="0">
                <a:solidFill>
                  <a:schemeClr val="tx2">
                    <a:lumMod val="75000"/>
                  </a:schemeClr>
                </a:solidFill>
                <a:latin typeface="Calibri"/>
                <a:cs typeface="Calibri"/>
              </a:rPr>
              <a:t>N</a:t>
            </a:r>
            <a:r>
              <a:rPr lang="es-EC" sz="3750" b="1" spc="14" baseline="2184" dirty="0" smtClean="0">
                <a:solidFill>
                  <a:schemeClr val="tx2">
                    <a:lumMod val="75000"/>
                  </a:schemeClr>
                </a:solidFill>
                <a:latin typeface="Calibri"/>
                <a:cs typeface="Calibri"/>
              </a:rPr>
              <a:t>C</a:t>
            </a:r>
            <a:r>
              <a:rPr lang="es-EC" sz="3750" b="1" spc="9" baseline="2184" dirty="0" smtClean="0">
                <a:solidFill>
                  <a:schemeClr val="tx2">
                    <a:lumMod val="75000"/>
                  </a:schemeClr>
                </a:solidFill>
                <a:latin typeface="Calibri"/>
                <a:cs typeface="Calibri"/>
              </a:rPr>
              <a:t>I</a:t>
            </a:r>
            <a:r>
              <a:rPr lang="es-EC" sz="3750" b="1" spc="0" baseline="2184" dirty="0" smtClean="0">
                <a:solidFill>
                  <a:schemeClr val="tx2">
                    <a:lumMod val="75000"/>
                  </a:schemeClr>
                </a:solidFill>
                <a:latin typeface="Calibri"/>
                <a:cs typeface="Calibri"/>
              </a:rPr>
              <a:t>ÓN</a:t>
            </a:r>
            <a:r>
              <a:rPr lang="es-EC" sz="3750" b="1" spc="-109" baseline="2184" dirty="0" smtClean="0">
                <a:solidFill>
                  <a:schemeClr val="tx2">
                    <a:lumMod val="75000"/>
                  </a:schemeClr>
                </a:solidFill>
                <a:latin typeface="Calibri"/>
                <a:cs typeface="Calibri"/>
              </a:rPr>
              <a:t> </a:t>
            </a:r>
            <a:r>
              <a:rPr lang="es-EC" sz="3750" b="1" spc="-9" baseline="2184" dirty="0" smtClean="0">
                <a:solidFill>
                  <a:schemeClr val="tx2">
                    <a:lumMod val="75000"/>
                  </a:schemeClr>
                </a:solidFill>
                <a:latin typeface="Calibri"/>
                <a:cs typeface="Calibri"/>
              </a:rPr>
              <a:t>[Art. </a:t>
            </a:r>
            <a:r>
              <a:rPr sz="3750" b="1" spc="0" baseline="2184" dirty="0" smtClean="0">
                <a:solidFill>
                  <a:schemeClr val="tx2">
                    <a:lumMod val="75000"/>
                  </a:schemeClr>
                </a:solidFill>
                <a:latin typeface="Calibri"/>
                <a:cs typeface="Calibri"/>
              </a:rPr>
              <a:t>1</a:t>
            </a:r>
            <a:r>
              <a:rPr sz="3750" b="1" spc="9" baseline="2184" dirty="0" smtClean="0">
                <a:solidFill>
                  <a:schemeClr val="tx2">
                    <a:lumMod val="75000"/>
                  </a:schemeClr>
                </a:solidFill>
                <a:latin typeface="Calibri"/>
                <a:cs typeface="Calibri"/>
              </a:rPr>
              <a:t>5</a:t>
            </a:r>
            <a:r>
              <a:rPr sz="3750" b="1" spc="0" baseline="2184" dirty="0" smtClean="0">
                <a:solidFill>
                  <a:schemeClr val="tx2">
                    <a:lumMod val="75000"/>
                  </a:schemeClr>
                </a:solidFill>
                <a:latin typeface="Calibri"/>
                <a:cs typeface="Calibri"/>
              </a:rPr>
              <a:t>4,</a:t>
            </a:r>
            <a:r>
              <a:rPr lang="es-EC" sz="3750" b="1" spc="0" baseline="2184" dirty="0" smtClean="0">
                <a:solidFill>
                  <a:schemeClr val="tx2">
                    <a:lumMod val="75000"/>
                  </a:schemeClr>
                </a:solidFill>
                <a:latin typeface="Calibri"/>
                <a:cs typeface="Calibri"/>
              </a:rPr>
              <a:t> 147]</a:t>
            </a:r>
            <a:endParaRPr sz="2500" dirty="0">
              <a:solidFill>
                <a:schemeClr val="tx2">
                  <a:lumMod val="75000"/>
                </a:schemeClr>
              </a:solidFill>
              <a:latin typeface="Calibri"/>
              <a:cs typeface="Calibri"/>
            </a:endParaRPr>
          </a:p>
          <a:p>
            <a:pPr marL="12700" marR="50416">
              <a:lnSpc>
                <a:spcPct val="101725"/>
              </a:lnSpc>
              <a:spcBef>
                <a:spcPts val="1970"/>
              </a:spcBef>
            </a:pPr>
            <a:r>
              <a:rPr sz="2500" spc="-9" dirty="0" smtClean="0">
                <a:latin typeface="Arial"/>
                <a:cs typeface="Arial"/>
              </a:rPr>
              <a:t>•</a:t>
            </a:r>
            <a:r>
              <a:rPr lang="es-EC" sz="2500" spc="0" dirty="0" smtClean="0">
                <a:latin typeface="Calibri"/>
                <a:cs typeface="Calibri"/>
              </a:rPr>
              <a:t>In</a:t>
            </a:r>
            <a:r>
              <a:rPr lang="es-EC" sz="2500" spc="-25" dirty="0" smtClean="0">
                <a:latin typeface="Calibri"/>
                <a:cs typeface="Calibri"/>
              </a:rPr>
              <a:t>c</a:t>
            </a:r>
            <a:r>
              <a:rPr lang="es-EC" sz="2500" spc="0" dirty="0" smtClean="0">
                <a:latin typeface="Calibri"/>
                <a:cs typeface="Calibri"/>
              </a:rPr>
              <a:t>omp</a:t>
            </a:r>
            <a:r>
              <a:rPr lang="es-EC" sz="2500" spc="-14" dirty="0" smtClean="0">
                <a:latin typeface="Calibri"/>
                <a:cs typeface="Calibri"/>
              </a:rPr>
              <a:t>e</a:t>
            </a:r>
            <a:r>
              <a:rPr lang="es-EC" sz="2500" spc="-19" dirty="0" smtClean="0">
                <a:latin typeface="Calibri"/>
                <a:cs typeface="Calibri"/>
              </a:rPr>
              <a:t>t</a:t>
            </a:r>
            <a:r>
              <a:rPr lang="es-EC" sz="2500" spc="0" dirty="0" smtClean="0">
                <a:latin typeface="Calibri"/>
                <a:cs typeface="Calibri"/>
              </a:rPr>
              <a:t>e</a:t>
            </a:r>
            <a:r>
              <a:rPr lang="es-EC" sz="2500" spc="9" dirty="0" smtClean="0">
                <a:latin typeface="Calibri"/>
                <a:cs typeface="Calibri"/>
              </a:rPr>
              <a:t>n</a:t>
            </a:r>
            <a:r>
              <a:rPr lang="es-EC" sz="2500" spc="0" dirty="0" smtClean="0">
                <a:latin typeface="Calibri"/>
                <a:cs typeface="Calibri"/>
              </a:rPr>
              <a:t>ci</a:t>
            </a:r>
            <a:r>
              <a:rPr lang="es-EC" sz="2500" spc="9" dirty="0" smtClean="0">
                <a:latin typeface="Calibri"/>
                <a:cs typeface="Calibri"/>
              </a:rPr>
              <a:t>a</a:t>
            </a:r>
            <a:r>
              <a:rPr sz="2500" spc="0" dirty="0" smtClean="0">
                <a:latin typeface="Calibri"/>
                <a:cs typeface="Calibri"/>
              </a:rPr>
              <a:t>.</a:t>
            </a:r>
            <a:r>
              <a:rPr lang="es-EC" sz="2500" spc="0" dirty="0" smtClean="0">
                <a:latin typeface="Calibri"/>
                <a:cs typeface="Calibri"/>
              </a:rPr>
              <a:t> Si es incompetente se admitir la reconvención</a:t>
            </a:r>
            <a:endParaRPr sz="2500" dirty="0">
              <a:latin typeface="Calibri"/>
              <a:cs typeface="Calibri"/>
            </a:endParaRPr>
          </a:p>
        </p:txBody>
      </p:sp>
      <p:sp>
        <p:nvSpPr>
          <p:cNvPr id="4" name="object 4"/>
          <p:cNvSpPr txBox="1"/>
          <p:nvPr/>
        </p:nvSpPr>
        <p:spPr>
          <a:xfrm>
            <a:off x="679229" y="3289110"/>
            <a:ext cx="7005299" cy="1879027"/>
          </a:xfrm>
          <a:prstGeom prst="rect">
            <a:avLst/>
          </a:prstGeom>
        </p:spPr>
        <p:txBody>
          <a:bodyPr wrap="square" lIns="0" tIns="0" rIns="0" bIns="0" rtlCol="0">
            <a:noAutofit/>
          </a:bodyPr>
          <a:lstStyle/>
          <a:p>
            <a:pPr marL="12700">
              <a:lnSpc>
                <a:spcPts val="2795"/>
              </a:lnSpc>
              <a:spcBef>
                <a:spcPts val="139"/>
              </a:spcBef>
            </a:pPr>
            <a:r>
              <a:rPr sz="3750" spc="-9" baseline="2319" dirty="0" smtClean="0">
                <a:latin typeface="Arial"/>
                <a:cs typeface="Arial"/>
              </a:rPr>
              <a:t>•</a:t>
            </a:r>
            <a:r>
              <a:rPr sz="3750" spc="0" baseline="2184" dirty="0" smtClean="0">
                <a:latin typeface="Calibri"/>
                <a:cs typeface="Calibri"/>
              </a:rPr>
              <a:t>In</a:t>
            </a:r>
            <a:r>
              <a:rPr sz="3750" spc="9" baseline="2184" dirty="0" smtClean="0">
                <a:latin typeface="Calibri"/>
                <a:cs typeface="Calibri"/>
              </a:rPr>
              <a:t>d</a:t>
            </a:r>
            <a:r>
              <a:rPr sz="3750" spc="0" baseline="2184" dirty="0" smtClean="0">
                <a:latin typeface="Calibri"/>
                <a:cs typeface="Calibri"/>
              </a:rPr>
              <a:t>e</a:t>
            </a:r>
            <a:r>
              <a:rPr sz="3750" spc="14" baseline="2184" dirty="0" smtClean="0">
                <a:latin typeface="Calibri"/>
                <a:cs typeface="Calibri"/>
              </a:rPr>
              <a:t>b</a:t>
            </a:r>
            <a:r>
              <a:rPr sz="3750" spc="0" baseline="2184" dirty="0" smtClean="0">
                <a:latin typeface="Calibri"/>
                <a:cs typeface="Calibri"/>
              </a:rPr>
              <a:t>i</a:t>
            </a:r>
            <a:r>
              <a:rPr sz="3750" spc="9" baseline="2184" dirty="0" smtClean="0">
                <a:latin typeface="Calibri"/>
                <a:cs typeface="Calibri"/>
              </a:rPr>
              <a:t>d</a:t>
            </a:r>
            <a:r>
              <a:rPr sz="3750" spc="0" baseline="2184" dirty="0" smtClean="0">
                <a:latin typeface="Calibri"/>
                <a:cs typeface="Calibri"/>
              </a:rPr>
              <a:t>a</a:t>
            </a:r>
            <a:r>
              <a:rPr sz="3750" spc="-117" baseline="2184" dirty="0" smtClean="0">
                <a:latin typeface="Calibri"/>
                <a:cs typeface="Calibri"/>
              </a:rPr>
              <a:t> </a:t>
            </a:r>
            <a:r>
              <a:rPr sz="3750" spc="0" baseline="2184" dirty="0" smtClean="0">
                <a:latin typeface="Calibri"/>
                <a:cs typeface="Calibri"/>
              </a:rPr>
              <a:t>ac</a:t>
            </a:r>
            <a:r>
              <a:rPr sz="3750" spc="9" baseline="2184" dirty="0" smtClean="0">
                <a:latin typeface="Calibri"/>
                <a:cs typeface="Calibri"/>
              </a:rPr>
              <a:t>u</a:t>
            </a:r>
            <a:r>
              <a:rPr sz="3750" spc="0" baseline="2184" dirty="0" smtClean="0">
                <a:latin typeface="Calibri"/>
                <a:cs typeface="Calibri"/>
              </a:rPr>
              <a:t>mu</a:t>
            </a:r>
            <a:r>
              <a:rPr sz="3750" spc="9" baseline="2184" dirty="0" smtClean="0">
                <a:latin typeface="Calibri"/>
                <a:cs typeface="Calibri"/>
              </a:rPr>
              <a:t>l</a:t>
            </a:r>
            <a:r>
              <a:rPr sz="3750" spc="0" baseline="2184" dirty="0" smtClean="0">
                <a:latin typeface="Calibri"/>
                <a:cs typeface="Calibri"/>
              </a:rPr>
              <a:t>aci</a:t>
            </a:r>
            <a:r>
              <a:rPr sz="3750" spc="9" baseline="2184" dirty="0" smtClean="0">
                <a:latin typeface="Calibri"/>
                <a:cs typeface="Calibri"/>
              </a:rPr>
              <a:t>ó</a:t>
            </a:r>
            <a:r>
              <a:rPr sz="3750" spc="0" baseline="2184" dirty="0" smtClean="0">
                <a:latin typeface="Calibri"/>
                <a:cs typeface="Calibri"/>
              </a:rPr>
              <a:t>n</a:t>
            </a:r>
            <a:r>
              <a:rPr sz="3750" spc="-118" baseline="2184" dirty="0" smtClean="0">
                <a:latin typeface="Calibri"/>
                <a:cs typeface="Calibri"/>
              </a:rPr>
              <a:t> </a:t>
            </a:r>
            <a:r>
              <a:rPr sz="3750" spc="9" baseline="2184" dirty="0" smtClean="0">
                <a:latin typeface="Calibri"/>
                <a:cs typeface="Calibri"/>
              </a:rPr>
              <a:t>d</a:t>
            </a:r>
            <a:r>
              <a:rPr sz="3750" spc="0" baseline="2184" dirty="0" smtClean="0">
                <a:latin typeface="Calibri"/>
                <a:cs typeface="Calibri"/>
              </a:rPr>
              <a:t>e</a:t>
            </a:r>
            <a:r>
              <a:rPr sz="3750" spc="-35" baseline="2184" dirty="0" smtClean="0">
                <a:latin typeface="Calibri"/>
                <a:cs typeface="Calibri"/>
              </a:rPr>
              <a:t> </a:t>
            </a:r>
            <a:r>
              <a:rPr sz="3750" spc="4" baseline="2184" dirty="0" smtClean="0">
                <a:latin typeface="Calibri"/>
                <a:cs typeface="Calibri"/>
              </a:rPr>
              <a:t>p</a:t>
            </a:r>
            <a:r>
              <a:rPr sz="3750" spc="-29" baseline="2184" dirty="0" smtClean="0">
                <a:latin typeface="Calibri"/>
                <a:cs typeface="Calibri"/>
              </a:rPr>
              <a:t>r</a:t>
            </a:r>
            <a:r>
              <a:rPr sz="3750" spc="-19" baseline="2184" dirty="0" smtClean="0">
                <a:latin typeface="Calibri"/>
                <a:cs typeface="Calibri"/>
              </a:rPr>
              <a:t>et</a:t>
            </a:r>
            <a:r>
              <a:rPr sz="3750" spc="0" baseline="2184" dirty="0" smtClean="0">
                <a:latin typeface="Calibri"/>
                <a:cs typeface="Calibri"/>
              </a:rPr>
              <a:t>e</a:t>
            </a:r>
            <a:r>
              <a:rPr sz="3750" spc="14" baseline="2184" dirty="0" smtClean="0">
                <a:latin typeface="Calibri"/>
                <a:cs typeface="Calibri"/>
              </a:rPr>
              <a:t>n</a:t>
            </a:r>
            <a:r>
              <a:rPr sz="3750" spc="4" baseline="2184" dirty="0" smtClean="0">
                <a:latin typeface="Calibri"/>
                <a:cs typeface="Calibri"/>
              </a:rPr>
              <a:t>s</a:t>
            </a:r>
            <a:r>
              <a:rPr sz="3750" spc="0" baseline="2184" dirty="0" smtClean="0">
                <a:latin typeface="Calibri"/>
                <a:cs typeface="Calibri"/>
              </a:rPr>
              <a:t>io</a:t>
            </a:r>
            <a:r>
              <a:rPr sz="3750" spc="9" baseline="2184" dirty="0" smtClean="0">
                <a:latin typeface="Calibri"/>
                <a:cs typeface="Calibri"/>
              </a:rPr>
              <a:t>n</a:t>
            </a:r>
            <a:r>
              <a:rPr sz="3750" spc="0" baseline="2184" dirty="0" smtClean="0">
                <a:latin typeface="Calibri"/>
                <a:cs typeface="Calibri"/>
              </a:rPr>
              <a:t>e</a:t>
            </a:r>
            <a:r>
              <a:rPr sz="3750" spc="29" baseline="2184" dirty="0" smtClean="0">
                <a:latin typeface="Calibri"/>
                <a:cs typeface="Calibri"/>
              </a:rPr>
              <a:t>s</a:t>
            </a:r>
            <a:r>
              <a:rPr sz="3750" spc="0" baseline="2184" dirty="0" smtClean="0">
                <a:latin typeface="Calibri"/>
                <a:cs typeface="Calibri"/>
              </a:rPr>
              <a:t>.</a:t>
            </a:r>
            <a:endParaRPr sz="2500" dirty="0">
              <a:latin typeface="Calibri"/>
              <a:cs typeface="Calibri"/>
            </a:endParaRPr>
          </a:p>
          <a:p>
            <a:pPr marL="12700" marR="50416">
              <a:lnSpc>
                <a:spcPct val="101725"/>
              </a:lnSpc>
              <a:spcBef>
                <a:spcPts val="1970"/>
              </a:spcBef>
            </a:pPr>
            <a:r>
              <a:rPr sz="2500" spc="-9" dirty="0" smtClean="0">
                <a:latin typeface="Arial"/>
                <a:cs typeface="Arial"/>
              </a:rPr>
              <a:t>•</a:t>
            </a:r>
            <a:r>
              <a:rPr sz="2500" spc="0" dirty="0" smtClean="0">
                <a:latin typeface="Calibri"/>
                <a:cs typeface="Calibri"/>
              </a:rPr>
              <a:t>M</a:t>
            </a:r>
            <a:r>
              <a:rPr sz="2500" spc="4" dirty="0" smtClean="0">
                <a:latin typeface="Calibri"/>
                <a:cs typeface="Calibri"/>
              </a:rPr>
              <a:t>an</a:t>
            </a:r>
            <a:r>
              <a:rPr sz="2500" spc="0" dirty="0" smtClean="0">
                <a:latin typeface="Calibri"/>
                <a:cs typeface="Calibri"/>
              </a:rPr>
              <a:t>i</a:t>
            </a:r>
            <a:r>
              <a:rPr sz="2500" spc="4" dirty="0" smtClean="0">
                <a:latin typeface="Calibri"/>
                <a:cs typeface="Calibri"/>
              </a:rPr>
              <a:t>f</a:t>
            </a:r>
            <a:r>
              <a:rPr sz="2500" spc="0" dirty="0" smtClean="0">
                <a:latin typeface="Calibri"/>
                <a:cs typeface="Calibri"/>
              </a:rPr>
              <a:t>ie</a:t>
            </a:r>
            <a:r>
              <a:rPr sz="2500" spc="-9" dirty="0" smtClean="0">
                <a:latin typeface="Calibri"/>
                <a:cs typeface="Calibri"/>
              </a:rPr>
              <a:t>s</a:t>
            </a:r>
            <a:r>
              <a:rPr sz="2500" spc="-19" dirty="0" smtClean="0">
                <a:latin typeface="Calibri"/>
                <a:cs typeface="Calibri"/>
              </a:rPr>
              <a:t>t</a:t>
            </a:r>
            <a:r>
              <a:rPr sz="2500" spc="0" dirty="0" smtClean="0">
                <a:latin typeface="Calibri"/>
                <a:cs typeface="Calibri"/>
              </a:rPr>
              <a:t>amen</a:t>
            </a:r>
            <a:r>
              <a:rPr sz="2500" spc="-25" dirty="0" smtClean="0">
                <a:latin typeface="Calibri"/>
                <a:cs typeface="Calibri"/>
              </a:rPr>
              <a:t>t</a:t>
            </a:r>
            <a:r>
              <a:rPr sz="2500" spc="0" dirty="0" smtClean="0">
                <a:latin typeface="Calibri"/>
                <a:cs typeface="Calibri"/>
              </a:rPr>
              <a:t>e</a:t>
            </a:r>
            <a:r>
              <a:rPr sz="2500" spc="-189" dirty="0" smtClean="0">
                <a:latin typeface="Calibri"/>
                <a:cs typeface="Calibri"/>
              </a:rPr>
              <a:t> </a:t>
            </a:r>
            <a:r>
              <a:rPr sz="2500" spc="0" dirty="0" smtClean="0">
                <a:latin typeface="Calibri"/>
                <a:cs typeface="Calibri"/>
              </a:rPr>
              <a:t>i</a:t>
            </a:r>
            <a:r>
              <a:rPr sz="2500" spc="9" dirty="0" smtClean="0">
                <a:latin typeface="Calibri"/>
                <a:cs typeface="Calibri"/>
              </a:rPr>
              <a:t>n</a:t>
            </a:r>
            <a:r>
              <a:rPr sz="2500" spc="0" dirty="0" smtClean="0">
                <a:latin typeface="Calibri"/>
                <a:cs typeface="Calibri"/>
              </a:rPr>
              <a:t>a</a:t>
            </a:r>
            <a:r>
              <a:rPr sz="2500" spc="9" dirty="0" smtClean="0">
                <a:latin typeface="Calibri"/>
                <a:cs typeface="Calibri"/>
              </a:rPr>
              <a:t>d</a:t>
            </a:r>
            <a:r>
              <a:rPr sz="2500" spc="0" dirty="0" smtClean="0">
                <a:latin typeface="Calibri"/>
                <a:cs typeface="Calibri"/>
              </a:rPr>
              <a:t>mi</a:t>
            </a:r>
            <a:r>
              <a:rPr sz="2500" spc="4" dirty="0" smtClean="0">
                <a:latin typeface="Calibri"/>
                <a:cs typeface="Calibri"/>
              </a:rPr>
              <a:t>s</a:t>
            </a:r>
            <a:r>
              <a:rPr sz="2500" spc="0" dirty="0" smtClean="0">
                <a:latin typeface="Calibri"/>
                <a:cs typeface="Calibri"/>
              </a:rPr>
              <a:t>i</a:t>
            </a:r>
            <a:r>
              <a:rPr sz="2500" spc="9" dirty="0" smtClean="0">
                <a:latin typeface="Calibri"/>
                <a:cs typeface="Calibri"/>
              </a:rPr>
              <a:t>b</a:t>
            </a:r>
            <a:r>
              <a:rPr sz="2500" spc="0" dirty="0" smtClean="0">
                <a:latin typeface="Calibri"/>
                <a:cs typeface="Calibri"/>
              </a:rPr>
              <a:t>le</a:t>
            </a:r>
            <a:endParaRPr sz="2500" dirty="0">
              <a:latin typeface="Calibri"/>
              <a:cs typeface="Calibri"/>
            </a:endParaRPr>
          </a:p>
          <a:p>
            <a:pPr marL="12700" marR="50416">
              <a:lnSpc>
                <a:spcPct val="101725"/>
              </a:lnSpc>
              <a:spcBef>
                <a:spcPts val="2111"/>
              </a:spcBef>
            </a:pPr>
            <a:r>
              <a:rPr sz="2500" spc="-9" dirty="0" smtClean="0">
                <a:latin typeface="Arial"/>
                <a:cs typeface="Arial"/>
              </a:rPr>
              <a:t>•</a:t>
            </a:r>
            <a:r>
              <a:rPr sz="2500" spc="-4" dirty="0" smtClean="0">
                <a:latin typeface="Calibri"/>
                <a:cs typeface="Calibri"/>
              </a:rPr>
              <a:t>¿</a:t>
            </a:r>
            <a:r>
              <a:rPr sz="2500" spc="0" dirty="0" smtClean="0">
                <a:latin typeface="Calibri"/>
                <a:cs typeface="Calibri"/>
              </a:rPr>
              <a:t>F</a:t>
            </a:r>
            <a:r>
              <a:rPr sz="2500" spc="9" dirty="0" smtClean="0">
                <a:latin typeface="Calibri"/>
                <a:cs typeface="Calibri"/>
              </a:rPr>
              <a:t>u</a:t>
            </a:r>
            <a:r>
              <a:rPr sz="2500" spc="0" dirty="0" smtClean="0">
                <a:latin typeface="Calibri"/>
                <a:cs typeface="Calibri"/>
              </a:rPr>
              <a:t>e</a:t>
            </a:r>
            <a:r>
              <a:rPr sz="2500" spc="-50" dirty="0" smtClean="0">
                <a:latin typeface="Calibri"/>
                <a:cs typeface="Calibri"/>
              </a:rPr>
              <a:t>r</a:t>
            </a:r>
            <a:r>
              <a:rPr sz="2500" spc="0" dirty="0" smtClean="0">
                <a:latin typeface="Calibri"/>
                <a:cs typeface="Calibri"/>
              </a:rPr>
              <a:t>a</a:t>
            </a:r>
            <a:r>
              <a:rPr sz="2500" spc="-58" dirty="0" smtClean="0">
                <a:latin typeface="Calibri"/>
                <a:cs typeface="Calibri"/>
              </a:rPr>
              <a:t> </a:t>
            </a:r>
            <a:r>
              <a:rPr sz="2500" spc="9" dirty="0" smtClean="0">
                <a:latin typeface="Calibri"/>
                <a:cs typeface="Calibri"/>
              </a:rPr>
              <a:t>d</a:t>
            </a:r>
            <a:r>
              <a:rPr sz="2500" spc="0" dirty="0" smtClean="0">
                <a:latin typeface="Calibri"/>
                <a:cs typeface="Calibri"/>
              </a:rPr>
              <a:t>e</a:t>
            </a:r>
            <a:r>
              <a:rPr sz="2500" spc="-30" dirty="0" smtClean="0">
                <a:latin typeface="Calibri"/>
                <a:cs typeface="Calibri"/>
              </a:rPr>
              <a:t> </a:t>
            </a:r>
            <a:r>
              <a:rPr sz="2500" spc="4" dirty="0" smtClean="0">
                <a:latin typeface="Calibri"/>
                <a:cs typeface="Calibri"/>
              </a:rPr>
              <a:t>p</a:t>
            </a:r>
            <a:r>
              <a:rPr sz="2500" spc="0" dirty="0" smtClean="0">
                <a:latin typeface="Calibri"/>
                <a:cs typeface="Calibri"/>
              </a:rPr>
              <a:t>la</a:t>
            </a:r>
            <a:r>
              <a:rPr sz="2500" spc="-39" dirty="0" smtClean="0">
                <a:latin typeface="Calibri"/>
                <a:cs typeface="Calibri"/>
              </a:rPr>
              <a:t>z</a:t>
            </a:r>
            <a:r>
              <a:rPr sz="2500" spc="4" dirty="0" smtClean="0">
                <a:latin typeface="Calibri"/>
                <a:cs typeface="Calibri"/>
              </a:rPr>
              <a:t>o</a:t>
            </a:r>
            <a:r>
              <a:rPr sz="2500" spc="0" dirty="0" smtClean="0">
                <a:latin typeface="Calibri"/>
                <a:cs typeface="Calibri"/>
              </a:rPr>
              <a:t>?</a:t>
            </a:r>
            <a:endParaRPr sz="2500" dirty="0">
              <a:latin typeface="Calibri"/>
              <a:cs typeface="Calibri"/>
            </a:endParaRPr>
          </a:p>
        </p:txBody>
      </p:sp>
    </p:spTree>
    <p:extLst>
      <p:ext uri="{BB962C8B-B14F-4D97-AF65-F5344CB8AC3E}">
        <p14:creationId xmlns:p14="http://schemas.microsoft.com/office/powerpoint/2010/main" val="2836445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txBox="1"/>
          <p:nvPr/>
        </p:nvSpPr>
        <p:spPr>
          <a:xfrm>
            <a:off x="677152" y="1952365"/>
            <a:ext cx="9735810" cy="1294687"/>
          </a:xfrm>
          <a:prstGeom prst="rect">
            <a:avLst/>
          </a:prstGeom>
        </p:spPr>
        <p:txBody>
          <a:bodyPr wrap="square" lIns="0" tIns="0" rIns="0" bIns="0" rtlCol="0">
            <a:noAutofit/>
          </a:bodyPr>
          <a:lstStyle/>
          <a:p>
            <a:pPr marL="1009751">
              <a:lnSpc>
                <a:spcPts val="2795"/>
              </a:lnSpc>
              <a:spcBef>
                <a:spcPts val="139"/>
              </a:spcBef>
            </a:pPr>
            <a:endParaRPr sz="2500" dirty="0">
              <a:latin typeface="Calibri"/>
              <a:cs typeface="Calibri"/>
            </a:endParaRPr>
          </a:p>
        </p:txBody>
      </p:sp>
      <p:sp>
        <p:nvSpPr>
          <p:cNvPr id="5" name="object 6"/>
          <p:cNvSpPr txBox="1"/>
          <p:nvPr/>
        </p:nvSpPr>
        <p:spPr>
          <a:xfrm>
            <a:off x="1750818" y="1392073"/>
            <a:ext cx="8500600" cy="2004270"/>
          </a:xfrm>
          <a:prstGeom prst="rect">
            <a:avLst/>
          </a:prstGeom>
        </p:spPr>
        <p:txBody>
          <a:bodyPr wrap="square" lIns="0" tIns="0" rIns="0" bIns="0" rtlCol="0">
            <a:noAutofit/>
          </a:bodyPr>
          <a:lstStyle/>
          <a:p>
            <a:pPr marL="12700" algn="ctr">
              <a:lnSpc>
                <a:spcPts val="3070"/>
              </a:lnSpc>
              <a:spcBef>
                <a:spcPts val="153"/>
              </a:spcBef>
            </a:pPr>
            <a:endParaRPr lang="es-EC" sz="4400" b="1" dirty="0" smtClean="0">
              <a:solidFill>
                <a:srgbClr val="1F497D"/>
              </a:solidFill>
            </a:endParaRPr>
          </a:p>
          <a:p>
            <a:pPr marL="12700" algn="ctr">
              <a:lnSpc>
                <a:spcPts val="3070"/>
              </a:lnSpc>
              <a:spcBef>
                <a:spcPts val="153"/>
              </a:spcBef>
            </a:pPr>
            <a:r>
              <a:rPr lang="es-EC" sz="4400" b="1" dirty="0" smtClean="0">
                <a:solidFill>
                  <a:srgbClr val="1F497D"/>
                </a:solidFill>
              </a:rPr>
              <a:t>9.3. </a:t>
            </a:r>
            <a:r>
              <a:rPr sz="4400" b="1" dirty="0" smtClean="0">
                <a:solidFill>
                  <a:srgbClr val="1F497D"/>
                </a:solidFill>
              </a:rPr>
              <a:t>PRUEBA</a:t>
            </a:r>
            <a:r>
              <a:rPr lang="es-EC" sz="4400" b="1" dirty="0" smtClean="0">
                <a:solidFill>
                  <a:srgbClr val="1F497D"/>
                </a:solidFill>
              </a:rPr>
              <a:t>: </a:t>
            </a:r>
          </a:p>
          <a:p>
            <a:pPr marL="12700" algn="ctr">
              <a:lnSpc>
                <a:spcPts val="3070"/>
              </a:lnSpc>
              <a:spcBef>
                <a:spcPts val="153"/>
              </a:spcBef>
            </a:pPr>
            <a:endParaRPr lang="es-EC" sz="4400" b="1" dirty="0" smtClean="0">
              <a:solidFill>
                <a:srgbClr val="1F497D"/>
              </a:solidFill>
            </a:endParaRPr>
          </a:p>
          <a:p>
            <a:pPr algn="ctr">
              <a:lnSpc>
                <a:spcPct val="150000"/>
              </a:lnSpc>
            </a:pPr>
            <a:r>
              <a:rPr lang="es-EC" sz="4400" b="1" dirty="0" smtClean="0">
                <a:solidFill>
                  <a:srgbClr val="1F497D"/>
                </a:solidFill>
              </a:rPr>
              <a:t>OBJETO, CALIFICACIÓN Y MEDIOS </a:t>
            </a:r>
            <a:r>
              <a:rPr lang="es-EC" sz="4400" b="1" dirty="0">
                <a:solidFill>
                  <a:srgbClr val="1F497D"/>
                </a:solidFill>
              </a:rPr>
              <a:t>DE PRUEBA</a:t>
            </a:r>
            <a:endParaRPr sz="4400" b="1" dirty="0">
              <a:solidFill>
                <a:srgbClr val="1F497D"/>
              </a:solidFill>
            </a:endParaRPr>
          </a:p>
        </p:txBody>
      </p:sp>
    </p:spTree>
    <p:extLst>
      <p:ext uri="{BB962C8B-B14F-4D97-AF65-F5344CB8AC3E}">
        <p14:creationId xmlns:p14="http://schemas.microsoft.com/office/powerpoint/2010/main" val="2836445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p:nvPr/>
        </p:nvSpPr>
        <p:spPr>
          <a:xfrm>
            <a:off x="693741" y="1215010"/>
            <a:ext cx="6548136" cy="4911153"/>
          </a:xfrm>
          <a:custGeom>
            <a:avLst/>
            <a:gdLst/>
            <a:ahLst/>
            <a:cxnLst/>
            <a:rect l="l" t="t" r="r" b="b"/>
            <a:pathLst>
              <a:path w="4911102" h="4911153">
                <a:moveTo>
                  <a:pt x="0" y="4911153"/>
                </a:moveTo>
                <a:lnTo>
                  <a:pt x="4911102" y="4911153"/>
                </a:lnTo>
                <a:lnTo>
                  <a:pt x="2455557" y="0"/>
                </a:lnTo>
                <a:lnTo>
                  <a:pt x="0" y="4911153"/>
                </a:lnTo>
                <a:close/>
              </a:path>
            </a:pathLst>
          </a:custGeom>
          <a:solidFill>
            <a:srgbClr val="4F81BC"/>
          </a:solidFill>
        </p:spPr>
        <p:txBody>
          <a:bodyPr wrap="square" lIns="0" tIns="0" rIns="0" bIns="0" rtlCol="0">
            <a:noAutofit/>
          </a:bodyPr>
          <a:lstStyle/>
          <a:p>
            <a:endParaRPr/>
          </a:p>
        </p:txBody>
      </p:sp>
      <p:sp>
        <p:nvSpPr>
          <p:cNvPr id="15" name="object 15"/>
          <p:cNvSpPr/>
          <p:nvPr/>
        </p:nvSpPr>
        <p:spPr>
          <a:xfrm>
            <a:off x="609600" y="1707389"/>
            <a:ext cx="10972800" cy="3702177"/>
          </a:xfrm>
          <a:custGeom>
            <a:avLst/>
            <a:gdLst/>
            <a:ahLst/>
            <a:cxnLst/>
            <a:rect l="l" t="t" r="r" b="b"/>
            <a:pathLst>
              <a:path w="8229600" h="3702177">
                <a:moveTo>
                  <a:pt x="0" y="617092"/>
                </a:moveTo>
                <a:lnTo>
                  <a:pt x="0" y="3085084"/>
                </a:lnTo>
                <a:lnTo>
                  <a:pt x="2045" y="3135702"/>
                </a:lnTo>
                <a:lnTo>
                  <a:pt x="8075" y="3185193"/>
                </a:lnTo>
                <a:lnTo>
                  <a:pt x="17932" y="3233397"/>
                </a:lnTo>
                <a:lnTo>
                  <a:pt x="31456" y="3280154"/>
                </a:lnTo>
                <a:lnTo>
                  <a:pt x="48488" y="3325308"/>
                </a:lnTo>
                <a:lnTo>
                  <a:pt x="68871" y="3368698"/>
                </a:lnTo>
                <a:lnTo>
                  <a:pt x="92444" y="3410167"/>
                </a:lnTo>
                <a:lnTo>
                  <a:pt x="119050" y="3449555"/>
                </a:lnTo>
                <a:lnTo>
                  <a:pt x="148528" y="3486704"/>
                </a:lnTo>
                <a:lnTo>
                  <a:pt x="180722" y="3521456"/>
                </a:lnTo>
                <a:lnTo>
                  <a:pt x="215472" y="3553650"/>
                </a:lnTo>
                <a:lnTo>
                  <a:pt x="252618" y="3583130"/>
                </a:lnTo>
                <a:lnTo>
                  <a:pt x="292003" y="3609735"/>
                </a:lnTo>
                <a:lnTo>
                  <a:pt x="333467" y="3633308"/>
                </a:lnTo>
                <a:lnTo>
                  <a:pt x="376852" y="3653690"/>
                </a:lnTo>
                <a:lnTo>
                  <a:pt x="421999" y="3670722"/>
                </a:lnTo>
                <a:lnTo>
                  <a:pt x="468749" y="3684245"/>
                </a:lnTo>
                <a:lnTo>
                  <a:pt x="516943" y="3694101"/>
                </a:lnTo>
                <a:lnTo>
                  <a:pt x="566423" y="3700131"/>
                </a:lnTo>
                <a:lnTo>
                  <a:pt x="617029" y="3702177"/>
                </a:lnTo>
                <a:lnTo>
                  <a:pt x="7612507" y="3702177"/>
                </a:lnTo>
                <a:lnTo>
                  <a:pt x="7663125" y="3700131"/>
                </a:lnTo>
                <a:lnTo>
                  <a:pt x="7712616" y="3694101"/>
                </a:lnTo>
                <a:lnTo>
                  <a:pt x="7760820" y="3684245"/>
                </a:lnTo>
                <a:lnTo>
                  <a:pt x="7807577" y="3670722"/>
                </a:lnTo>
                <a:lnTo>
                  <a:pt x="7852731" y="3653690"/>
                </a:lnTo>
                <a:lnTo>
                  <a:pt x="7896121" y="3633308"/>
                </a:lnTo>
                <a:lnTo>
                  <a:pt x="7937590" y="3609735"/>
                </a:lnTo>
                <a:lnTo>
                  <a:pt x="7976978" y="3583130"/>
                </a:lnTo>
                <a:lnTo>
                  <a:pt x="8014127" y="3553650"/>
                </a:lnTo>
                <a:lnTo>
                  <a:pt x="8048878" y="3521456"/>
                </a:lnTo>
                <a:lnTo>
                  <a:pt x="8081073" y="3486704"/>
                </a:lnTo>
                <a:lnTo>
                  <a:pt x="8110553" y="3449555"/>
                </a:lnTo>
                <a:lnTo>
                  <a:pt x="8137158" y="3410167"/>
                </a:lnTo>
                <a:lnTo>
                  <a:pt x="8160731" y="3368698"/>
                </a:lnTo>
                <a:lnTo>
                  <a:pt x="8181113" y="3325308"/>
                </a:lnTo>
                <a:lnTo>
                  <a:pt x="8198145" y="3280154"/>
                </a:lnTo>
                <a:lnTo>
                  <a:pt x="8211668" y="3233397"/>
                </a:lnTo>
                <a:lnTo>
                  <a:pt x="8221524" y="3185193"/>
                </a:lnTo>
                <a:lnTo>
                  <a:pt x="8227554" y="3135702"/>
                </a:lnTo>
                <a:lnTo>
                  <a:pt x="8229600" y="3085084"/>
                </a:lnTo>
                <a:lnTo>
                  <a:pt x="8229600" y="617092"/>
                </a:lnTo>
                <a:lnTo>
                  <a:pt x="8227554" y="566491"/>
                </a:lnTo>
                <a:lnTo>
                  <a:pt x="8221524" y="517014"/>
                </a:lnTo>
                <a:lnTo>
                  <a:pt x="8211668" y="468821"/>
                </a:lnTo>
                <a:lnTo>
                  <a:pt x="8198145" y="422070"/>
                </a:lnTo>
                <a:lnTo>
                  <a:pt x="8181113" y="376922"/>
                </a:lnTo>
                <a:lnTo>
                  <a:pt x="8160731" y="333534"/>
                </a:lnTo>
                <a:lnTo>
                  <a:pt x="8137158" y="292065"/>
                </a:lnTo>
                <a:lnTo>
                  <a:pt x="8110553" y="252676"/>
                </a:lnTo>
                <a:lnTo>
                  <a:pt x="8081073" y="215524"/>
                </a:lnTo>
                <a:lnTo>
                  <a:pt x="8048879" y="180768"/>
                </a:lnTo>
                <a:lnTo>
                  <a:pt x="8014127" y="148568"/>
                </a:lnTo>
                <a:lnTo>
                  <a:pt x="7976978" y="119083"/>
                </a:lnTo>
                <a:lnTo>
                  <a:pt x="7937590" y="92471"/>
                </a:lnTo>
                <a:lnTo>
                  <a:pt x="7896121" y="68892"/>
                </a:lnTo>
                <a:lnTo>
                  <a:pt x="7852731" y="48504"/>
                </a:lnTo>
                <a:lnTo>
                  <a:pt x="7807577" y="31466"/>
                </a:lnTo>
                <a:lnTo>
                  <a:pt x="7760820" y="17938"/>
                </a:lnTo>
                <a:lnTo>
                  <a:pt x="7712616" y="8078"/>
                </a:lnTo>
                <a:lnTo>
                  <a:pt x="7663125" y="2046"/>
                </a:lnTo>
                <a:lnTo>
                  <a:pt x="7612507" y="0"/>
                </a:lnTo>
                <a:lnTo>
                  <a:pt x="617029" y="0"/>
                </a:lnTo>
                <a:lnTo>
                  <a:pt x="566423" y="2046"/>
                </a:lnTo>
                <a:lnTo>
                  <a:pt x="516943" y="8078"/>
                </a:lnTo>
                <a:lnTo>
                  <a:pt x="468749" y="17938"/>
                </a:lnTo>
                <a:lnTo>
                  <a:pt x="421999" y="31466"/>
                </a:lnTo>
                <a:lnTo>
                  <a:pt x="376852" y="48504"/>
                </a:lnTo>
                <a:lnTo>
                  <a:pt x="333467" y="68892"/>
                </a:lnTo>
                <a:lnTo>
                  <a:pt x="292003" y="92471"/>
                </a:lnTo>
                <a:lnTo>
                  <a:pt x="252618" y="119083"/>
                </a:lnTo>
                <a:lnTo>
                  <a:pt x="215472" y="148568"/>
                </a:lnTo>
                <a:lnTo>
                  <a:pt x="180722" y="180768"/>
                </a:lnTo>
                <a:lnTo>
                  <a:pt x="148528" y="215524"/>
                </a:lnTo>
                <a:lnTo>
                  <a:pt x="119050" y="252676"/>
                </a:lnTo>
                <a:lnTo>
                  <a:pt x="92444" y="292065"/>
                </a:lnTo>
                <a:lnTo>
                  <a:pt x="68871" y="333534"/>
                </a:lnTo>
                <a:lnTo>
                  <a:pt x="48488" y="376922"/>
                </a:lnTo>
                <a:lnTo>
                  <a:pt x="31456" y="422070"/>
                </a:lnTo>
                <a:lnTo>
                  <a:pt x="17932" y="468821"/>
                </a:lnTo>
                <a:lnTo>
                  <a:pt x="8075" y="517014"/>
                </a:lnTo>
                <a:lnTo>
                  <a:pt x="2045" y="566491"/>
                </a:lnTo>
                <a:lnTo>
                  <a:pt x="0" y="617092"/>
                </a:lnTo>
                <a:close/>
              </a:path>
            </a:pathLst>
          </a:custGeom>
          <a:solidFill>
            <a:srgbClr val="FFFFFF"/>
          </a:solidFill>
        </p:spPr>
        <p:txBody>
          <a:bodyPr wrap="square" lIns="0" tIns="0" rIns="0" bIns="0" rtlCol="0">
            <a:noAutofit/>
          </a:bodyPr>
          <a:lstStyle/>
          <a:p>
            <a:endParaRPr/>
          </a:p>
        </p:txBody>
      </p:sp>
      <p:sp>
        <p:nvSpPr>
          <p:cNvPr id="16" name="object 16"/>
          <p:cNvSpPr/>
          <p:nvPr/>
        </p:nvSpPr>
        <p:spPr>
          <a:xfrm>
            <a:off x="609600" y="1707389"/>
            <a:ext cx="10972800" cy="3702177"/>
          </a:xfrm>
          <a:custGeom>
            <a:avLst/>
            <a:gdLst/>
            <a:ahLst/>
            <a:cxnLst/>
            <a:rect l="l" t="t" r="r" b="b"/>
            <a:pathLst>
              <a:path w="8229600" h="3702177">
                <a:moveTo>
                  <a:pt x="0" y="617092"/>
                </a:moveTo>
                <a:lnTo>
                  <a:pt x="2045" y="566491"/>
                </a:lnTo>
                <a:lnTo>
                  <a:pt x="8075" y="517014"/>
                </a:lnTo>
                <a:lnTo>
                  <a:pt x="17932" y="468821"/>
                </a:lnTo>
                <a:lnTo>
                  <a:pt x="31456" y="422070"/>
                </a:lnTo>
                <a:lnTo>
                  <a:pt x="48488" y="376922"/>
                </a:lnTo>
                <a:lnTo>
                  <a:pt x="68871" y="333534"/>
                </a:lnTo>
                <a:lnTo>
                  <a:pt x="92444" y="292065"/>
                </a:lnTo>
                <a:lnTo>
                  <a:pt x="119050" y="252676"/>
                </a:lnTo>
                <a:lnTo>
                  <a:pt x="148528" y="215524"/>
                </a:lnTo>
                <a:lnTo>
                  <a:pt x="180722" y="180768"/>
                </a:lnTo>
                <a:lnTo>
                  <a:pt x="215472" y="148568"/>
                </a:lnTo>
                <a:lnTo>
                  <a:pt x="252618" y="119083"/>
                </a:lnTo>
                <a:lnTo>
                  <a:pt x="292003" y="92471"/>
                </a:lnTo>
                <a:lnTo>
                  <a:pt x="333467" y="68892"/>
                </a:lnTo>
                <a:lnTo>
                  <a:pt x="376852" y="48504"/>
                </a:lnTo>
                <a:lnTo>
                  <a:pt x="421999" y="31466"/>
                </a:lnTo>
                <a:lnTo>
                  <a:pt x="468749" y="17938"/>
                </a:lnTo>
                <a:lnTo>
                  <a:pt x="516943" y="8078"/>
                </a:lnTo>
                <a:lnTo>
                  <a:pt x="566423" y="2046"/>
                </a:lnTo>
                <a:lnTo>
                  <a:pt x="617029" y="0"/>
                </a:lnTo>
                <a:lnTo>
                  <a:pt x="7612507" y="0"/>
                </a:lnTo>
                <a:lnTo>
                  <a:pt x="7663125" y="2046"/>
                </a:lnTo>
                <a:lnTo>
                  <a:pt x="7712616" y="8078"/>
                </a:lnTo>
                <a:lnTo>
                  <a:pt x="7760820" y="17938"/>
                </a:lnTo>
                <a:lnTo>
                  <a:pt x="7807577" y="31466"/>
                </a:lnTo>
                <a:lnTo>
                  <a:pt x="7852731" y="48504"/>
                </a:lnTo>
                <a:lnTo>
                  <a:pt x="7896121" y="68892"/>
                </a:lnTo>
                <a:lnTo>
                  <a:pt x="7937590" y="92471"/>
                </a:lnTo>
                <a:lnTo>
                  <a:pt x="7976978" y="119083"/>
                </a:lnTo>
                <a:lnTo>
                  <a:pt x="8014127" y="148568"/>
                </a:lnTo>
                <a:lnTo>
                  <a:pt x="8048879" y="180768"/>
                </a:lnTo>
                <a:lnTo>
                  <a:pt x="8081073" y="215524"/>
                </a:lnTo>
                <a:lnTo>
                  <a:pt x="8110553" y="252676"/>
                </a:lnTo>
                <a:lnTo>
                  <a:pt x="8137158" y="292065"/>
                </a:lnTo>
                <a:lnTo>
                  <a:pt x="8160731" y="333534"/>
                </a:lnTo>
                <a:lnTo>
                  <a:pt x="8181113" y="376922"/>
                </a:lnTo>
                <a:lnTo>
                  <a:pt x="8198145" y="422070"/>
                </a:lnTo>
                <a:lnTo>
                  <a:pt x="8211668" y="468821"/>
                </a:lnTo>
                <a:lnTo>
                  <a:pt x="8221524" y="517014"/>
                </a:lnTo>
                <a:lnTo>
                  <a:pt x="8227554" y="566491"/>
                </a:lnTo>
                <a:lnTo>
                  <a:pt x="8229600" y="617092"/>
                </a:lnTo>
                <a:lnTo>
                  <a:pt x="8229600" y="3085084"/>
                </a:lnTo>
                <a:lnTo>
                  <a:pt x="8227554" y="3135702"/>
                </a:lnTo>
                <a:lnTo>
                  <a:pt x="8221524" y="3185193"/>
                </a:lnTo>
                <a:lnTo>
                  <a:pt x="8211668" y="3233397"/>
                </a:lnTo>
                <a:lnTo>
                  <a:pt x="8198145" y="3280154"/>
                </a:lnTo>
                <a:lnTo>
                  <a:pt x="8181113" y="3325308"/>
                </a:lnTo>
                <a:lnTo>
                  <a:pt x="8160731" y="3368698"/>
                </a:lnTo>
                <a:lnTo>
                  <a:pt x="8137158" y="3410167"/>
                </a:lnTo>
                <a:lnTo>
                  <a:pt x="8110553" y="3449555"/>
                </a:lnTo>
                <a:lnTo>
                  <a:pt x="8081073" y="3486704"/>
                </a:lnTo>
                <a:lnTo>
                  <a:pt x="8048878" y="3521456"/>
                </a:lnTo>
                <a:lnTo>
                  <a:pt x="8014127" y="3553650"/>
                </a:lnTo>
                <a:lnTo>
                  <a:pt x="7976978" y="3583130"/>
                </a:lnTo>
                <a:lnTo>
                  <a:pt x="7937590" y="3609735"/>
                </a:lnTo>
                <a:lnTo>
                  <a:pt x="7896121" y="3633308"/>
                </a:lnTo>
                <a:lnTo>
                  <a:pt x="7852731" y="3653690"/>
                </a:lnTo>
                <a:lnTo>
                  <a:pt x="7807577" y="3670722"/>
                </a:lnTo>
                <a:lnTo>
                  <a:pt x="7760820" y="3684245"/>
                </a:lnTo>
                <a:lnTo>
                  <a:pt x="7712616" y="3694101"/>
                </a:lnTo>
                <a:lnTo>
                  <a:pt x="7663125" y="3700131"/>
                </a:lnTo>
                <a:lnTo>
                  <a:pt x="7612507" y="3702177"/>
                </a:lnTo>
                <a:lnTo>
                  <a:pt x="617029" y="3702177"/>
                </a:lnTo>
                <a:lnTo>
                  <a:pt x="566423" y="3700131"/>
                </a:lnTo>
                <a:lnTo>
                  <a:pt x="516943" y="3694101"/>
                </a:lnTo>
                <a:lnTo>
                  <a:pt x="468749" y="3684245"/>
                </a:lnTo>
                <a:lnTo>
                  <a:pt x="421999" y="3670722"/>
                </a:lnTo>
                <a:lnTo>
                  <a:pt x="376852" y="3653690"/>
                </a:lnTo>
                <a:lnTo>
                  <a:pt x="333467" y="3633308"/>
                </a:lnTo>
                <a:lnTo>
                  <a:pt x="292003" y="3609735"/>
                </a:lnTo>
                <a:lnTo>
                  <a:pt x="252618" y="3583130"/>
                </a:lnTo>
                <a:lnTo>
                  <a:pt x="215472" y="3553650"/>
                </a:lnTo>
                <a:lnTo>
                  <a:pt x="180722" y="3521456"/>
                </a:lnTo>
                <a:lnTo>
                  <a:pt x="148528" y="3486704"/>
                </a:lnTo>
                <a:lnTo>
                  <a:pt x="119050" y="3449555"/>
                </a:lnTo>
                <a:lnTo>
                  <a:pt x="92444" y="3410167"/>
                </a:lnTo>
                <a:lnTo>
                  <a:pt x="68871" y="3368698"/>
                </a:lnTo>
                <a:lnTo>
                  <a:pt x="48488" y="3325308"/>
                </a:lnTo>
                <a:lnTo>
                  <a:pt x="31456" y="3280154"/>
                </a:lnTo>
                <a:lnTo>
                  <a:pt x="17932" y="3233397"/>
                </a:lnTo>
                <a:lnTo>
                  <a:pt x="8075" y="3185193"/>
                </a:lnTo>
                <a:lnTo>
                  <a:pt x="2045" y="3135702"/>
                </a:lnTo>
                <a:lnTo>
                  <a:pt x="0" y="3085084"/>
                </a:lnTo>
                <a:lnTo>
                  <a:pt x="0" y="617092"/>
                </a:lnTo>
                <a:close/>
              </a:path>
            </a:pathLst>
          </a:custGeom>
          <a:ln w="25400">
            <a:solidFill>
              <a:srgbClr val="4F81BC"/>
            </a:solidFill>
          </a:ln>
        </p:spPr>
        <p:txBody>
          <a:bodyPr wrap="square" lIns="0" tIns="0" rIns="0" bIns="0" rtlCol="0">
            <a:noAutofit/>
          </a:bodyPr>
          <a:lstStyle/>
          <a:p>
            <a:endParaRPr/>
          </a:p>
        </p:txBody>
      </p:sp>
      <p:sp>
        <p:nvSpPr>
          <p:cNvPr id="12" name="object 12"/>
          <p:cNvSpPr txBox="1"/>
          <p:nvPr/>
        </p:nvSpPr>
        <p:spPr>
          <a:xfrm>
            <a:off x="3172408" y="533425"/>
            <a:ext cx="7576299" cy="572249"/>
          </a:xfrm>
          <a:prstGeom prst="rect">
            <a:avLst/>
          </a:prstGeom>
        </p:spPr>
        <p:txBody>
          <a:bodyPr wrap="square" lIns="0" tIns="0" rIns="0" bIns="0" rtlCol="0">
            <a:noAutofit/>
          </a:bodyPr>
          <a:lstStyle/>
          <a:p>
            <a:pPr marL="483262" marR="520778" algn="ctr">
              <a:lnSpc>
                <a:spcPts val="4180"/>
              </a:lnSpc>
              <a:spcBef>
                <a:spcPts val="209"/>
              </a:spcBef>
            </a:pPr>
            <a:r>
              <a:rPr sz="3600" b="1" dirty="0" err="1">
                <a:solidFill>
                  <a:srgbClr val="1F497D"/>
                </a:solidFill>
              </a:rPr>
              <a:t>Principios</a:t>
            </a:r>
            <a:r>
              <a:rPr sz="3600" b="1" dirty="0">
                <a:solidFill>
                  <a:srgbClr val="1F497D"/>
                </a:solidFill>
              </a:rPr>
              <a:t> </a:t>
            </a:r>
            <a:r>
              <a:rPr sz="3600" b="1" dirty="0" err="1" smtClean="0">
                <a:solidFill>
                  <a:srgbClr val="1F497D"/>
                </a:solidFill>
              </a:rPr>
              <a:t>que</a:t>
            </a:r>
            <a:r>
              <a:rPr lang="es-EC" sz="3600" b="1" dirty="0" smtClean="0">
                <a:solidFill>
                  <a:srgbClr val="1F497D"/>
                </a:solidFill>
              </a:rPr>
              <a:t> </a:t>
            </a:r>
            <a:r>
              <a:rPr sz="3600" b="1" dirty="0" err="1" smtClean="0">
                <a:solidFill>
                  <a:srgbClr val="1F497D"/>
                </a:solidFill>
              </a:rPr>
              <a:t>informan</a:t>
            </a:r>
            <a:r>
              <a:rPr sz="3600" b="1" dirty="0" smtClean="0">
                <a:solidFill>
                  <a:srgbClr val="1F497D"/>
                </a:solidFill>
              </a:rPr>
              <a:t> </a:t>
            </a:r>
            <a:r>
              <a:rPr sz="3600" b="1" dirty="0">
                <a:solidFill>
                  <a:srgbClr val="1F497D"/>
                </a:solidFill>
              </a:rPr>
              <a:t>la </a:t>
            </a:r>
            <a:r>
              <a:rPr lang="es-EC" sz="3600" b="1" dirty="0">
                <a:solidFill>
                  <a:srgbClr val="1F497D"/>
                </a:solidFill>
              </a:rPr>
              <a:t>p</a:t>
            </a:r>
            <a:r>
              <a:rPr sz="3600" b="1" dirty="0" err="1" smtClean="0">
                <a:solidFill>
                  <a:srgbClr val="1F497D"/>
                </a:solidFill>
              </a:rPr>
              <a:t>rueba</a:t>
            </a:r>
            <a:endParaRPr sz="3600" b="1" dirty="0">
              <a:solidFill>
                <a:srgbClr val="1F497D"/>
              </a:solidFill>
            </a:endParaRPr>
          </a:p>
        </p:txBody>
      </p:sp>
      <p:sp>
        <p:nvSpPr>
          <p:cNvPr id="10" name="object 10"/>
          <p:cNvSpPr txBox="1"/>
          <p:nvPr/>
        </p:nvSpPr>
        <p:spPr>
          <a:xfrm>
            <a:off x="1001504" y="2669565"/>
            <a:ext cx="318544"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a:t>
            </a:r>
            <a:endParaRPr sz="2600">
              <a:latin typeface="Calibri"/>
              <a:cs typeface="Calibri"/>
            </a:endParaRPr>
          </a:p>
        </p:txBody>
      </p:sp>
      <p:sp>
        <p:nvSpPr>
          <p:cNvPr id="9" name="object 9"/>
          <p:cNvSpPr txBox="1"/>
          <p:nvPr/>
        </p:nvSpPr>
        <p:spPr>
          <a:xfrm>
            <a:off x="1306711" y="2669565"/>
            <a:ext cx="4294453" cy="354888"/>
          </a:xfrm>
          <a:prstGeom prst="rect">
            <a:avLst/>
          </a:prstGeom>
        </p:spPr>
        <p:txBody>
          <a:bodyPr wrap="square" lIns="0" tIns="0" rIns="0" bIns="0" rtlCol="0">
            <a:noAutofit/>
          </a:bodyPr>
          <a:lstStyle/>
          <a:p>
            <a:pPr marL="12700">
              <a:lnSpc>
                <a:spcPts val="2745"/>
              </a:lnSpc>
              <a:spcBef>
                <a:spcPts val="137"/>
              </a:spcBef>
            </a:pPr>
            <a:r>
              <a:rPr sz="3900" b="1" spc="-14" baseline="3150" dirty="0" smtClean="0">
                <a:latin typeface="Calibri"/>
                <a:cs typeface="Calibri"/>
              </a:rPr>
              <a:t>P</a:t>
            </a:r>
            <a:r>
              <a:rPr sz="3900" b="1" spc="-9" baseline="3150" dirty="0" smtClean="0">
                <a:latin typeface="Calibri"/>
                <a:cs typeface="Calibri"/>
              </a:rPr>
              <a:t>r</a:t>
            </a:r>
            <a:r>
              <a:rPr sz="3900" b="1" spc="9" baseline="3150" dirty="0" smtClean="0">
                <a:latin typeface="Calibri"/>
                <a:cs typeface="Calibri"/>
              </a:rPr>
              <a:t>i</a:t>
            </a:r>
            <a:r>
              <a:rPr sz="3900" b="1" spc="0" baseline="3150" dirty="0" smtClean="0">
                <a:latin typeface="Calibri"/>
                <a:cs typeface="Calibri"/>
              </a:rPr>
              <a:t>ncip</a:t>
            </a:r>
            <a:r>
              <a:rPr sz="3900" b="1" spc="14" baseline="3150" dirty="0" smtClean="0">
                <a:latin typeface="Calibri"/>
                <a:cs typeface="Calibri"/>
              </a:rPr>
              <a:t>i</a:t>
            </a:r>
            <a:r>
              <a:rPr sz="3900" b="1" spc="0" baseline="3150" dirty="0" smtClean="0">
                <a:latin typeface="Calibri"/>
                <a:cs typeface="Calibri"/>
              </a:rPr>
              <a:t>o</a:t>
            </a:r>
            <a:r>
              <a:rPr sz="3900" b="1" spc="513" baseline="3150" dirty="0" smtClean="0">
                <a:latin typeface="Calibri"/>
                <a:cs typeface="Calibri"/>
              </a:rPr>
              <a:t> </a:t>
            </a:r>
            <a:r>
              <a:rPr sz="3900" b="1" spc="0" baseline="3150" dirty="0" smtClean="0">
                <a:latin typeface="Calibri"/>
                <a:cs typeface="Calibri"/>
              </a:rPr>
              <a:t>de</a:t>
            </a:r>
            <a:r>
              <a:rPr sz="3900" b="1" spc="-12" baseline="3150" dirty="0" smtClean="0">
                <a:latin typeface="Calibri"/>
                <a:cs typeface="Calibri"/>
              </a:rPr>
              <a:t> </a:t>
            </a:r>
            <a:r>
              <a:rPr sz="3900" b="1" spc="0" baseline="3150" dirty="0" smtClean="0">
                <a:latin typeface="Calibri"/>
                <a:cs typeface="Calibri"/>
              </a:rPr>
              <a:t>n</a:t>
            </a:r>
            <a:r>
              <a:rPr sz="3900" b="1" spc="-9" baseline="3150" dirty="0" smtClean="0">
                <a:latin typeface="Calibri"/>
                <a:cs typeface="Calibri"/>
              </a:rPr>
              <a:t>e</a:t>
            </a:r>
            <a:r>
              <a:rPr sz="3900" b="1" spc="0" baseline="3150" dirty="0" smtClean="0">
                <a:latin typeface="Calibri"/>
                <a:cs typeface="Calibri"/>
              </a:rPr>
              <a:t>c</a:t>
            </a:r>
            <a:r>
              <a:rPr sz="3900" b="1" spc="-14" baseline="3150" dirty="0" smtClean="0">
                <a:latin typeface="Calibri"/>
                <a:cs typeface="Calibri"/>
              </a:rPr>
              <a:t>e</a:t>
            </a:r>
            <a:r>
              <a:rPr sz="3900" b="1" spc="0" baseline="3150" dirty="0" smtClean="0">
                <a:latin typeface="Calibri"/>
                <a:cs typeface="Calibri"/>
              </a:rPr>
              <a:t>sidad</a:t>
            </a:r>
            <a:endParaRPr sz="2600">
              <a:latin typeface="Calibri"/>
              <a:cs typeface="Calibri"/>
            </a:endParaRPr>
          </a:p>
        </p:txBody>
      </p:sp>
      <p:sp>
        <p:nvSpPr>
          <p:cNvPr id="8" name="object 8"/>
          <p:cNvSpPr txBox="1"/>
          <p:nvPr/>
        </p:nvSpPr>
        <p:spPr>
          <a:xfrm>
            <a:off x="5708134" y="2669565"/>
            <a:ext cx="3001620" cy="354888"/>
          </a:xfrm>
          <a:prstGeom prst="rect">
            <a:avLst/>
          </a:prstGeom>
        </p:spPr>
        <p:txBody>
          <a:bodyPr wrap="square" lIns="0" tIns="0" rIns="0" bIns="0" rtlCol="0">
            <a:noAutofit/>
          </a:bodyPr>
          <a:lstStyle/>
          <a:p>
            <a:pPr marL="12700">
              <a:lnSpc>
                <a:spcPts val="2745"/>
              </a:lnSpc>
              <a:spcBef>
                <a:spcPts val="137"/>
              </a:spcBef>
            </a:pPr>
            <a:r>
              <a:rPr sz="3900" b="1" spc="0" baseline="3150" dirty="0" smtClean="0">
                <a:latin typeface="Calibri"/>
                <a:cs typeface="Calibri"/>
              </a:rPr>
              <a:t>(</a:t>
            </a:r>
            <a:r>
              <a:rPr sz="3900" b="1" spc="9" baseline="3150" dirty="0" smtClean="0">
                <a:latin typeface="Calibri"/>
                <a:cs typeface="Calibri"/>
              </a:rPr>
              <a:t>1</a:t>
            </a:r>
            <a:r>
              <a:rPr sz="3900" b="1" spc="0" baseline="3150" dirty="0" smtClean="0">
                <a:latin typeface="Calibri"/>
                <a:cs typeface="Calibri"/>
              </a:rPr>
              <a:t>5</a:t>
            </a:r>
            <a:r>
              <a:rPr sz="3900" b="1" spc="9" baseline="3150" dirty="0" smtClean="0">
                <a:latin typeface="Calibri"/>
                <a:cs typeface="Calibri"/>
              </a:rPr>
              <a:t>9</a:t>
            </a:r>
            <a:r>
              <a:rPr sz="3900" b="1" spc="0" baseline="3150" dirty="0" smtClean="0">
                <a:latin typeface="Calibri"/>
                <a:cs typeface="Calibri"/>
              </a:rPr>
              <a:t>,</a:t>
            </a:r>
            <a:r>
              <a:rPr sz="3900" b="1" spc="-47" baseline="3150" dirty="0" smtClean="0">
                <a:latin typeface="Calibri"/>
                <a:cs typeface="Calibri"/>
              </a:rPr>
              <a:t> </a:t>
            </a:r>
            <a:r>
              <a:rPr sz="3900" b="1" spc="0" baseline="3150" dirty="0" smtClean="0">
                <a:latin typeface="Calibri"/>
                <a:cs typeface="Calibri"/>
              </a:rPr>
              <a:t>161</a:t>
            </a:r>
            <a:r>
              <a:rPr sz="3900" b="1" spc="-39" baseline="3150" dirty="0" smtClean="0">
                <a:latin typeface="Calibri"/>
                <a:cs typeface="Calibri"/>
              </a:rPr>
              <a:t> </a:t>
            </a:r>
            <a:r>
              <a:rPr sz="3900" b="1" spc="0" baseline="3150" dirty="0" smtClean="0">
                <a:latin typeface="Calibri"/>
                <a:cs typeface="Calibri"/>
              </a:rPr>
              <a:t>y</a:t>
            </a:r>
            <a:r>
              <a:rPr sz="3900" b="1" spc="-12" baseline="3150" dirty="0" smtClean="0">
                <a:latin typeface="Calibri"/>
                <a:cs typeface="Calibri"/>
              </a:rPr>
              <a:t> </a:t>
            </a:r>
            <a:r>
              <a:rPr sz="3900" b="1" spc="0" baseline="3150" dirty="0" smtClean="0">
                <a:latin typeface="Calibri"/>
                <a:cs typeface="Calibri"/>
              </a:rPr>
              <a:t>1</a:t>
            </a:r>
            <a:r>
              <a:rPr sz="3900" b="1" spc="9" baseline="3150" dirty="0" smtClean="0">
                <a:latin typeface="Calibri"/>
                <a:cs typeface="Calibri"/>
              </a:rPr>
              <a:t>6</a:t>
            </a:r>
            <a:r>
              <a:rPr sz="3900" b="1" spc="0" baseline="3150" dirty="0" smtClean="0">
                <a:latin typeface="Calibri"/>
                <a:cs typeface="Calibri"/>
              </a:rPr>
              <a:t>2)</a:t>
            </a:r>
            <a:endParaRPr sz="2600">
              <a:latin typeface="Calibri"/>
              <a:cs typeface="Calibri"/>
            </a:endParaRPr>
          </a:p>
        </p:txBody>
      </p:sp>
      <p:sp>
        <p:nvSpPr>
          <p:cNvPr id="7" name="object 7"/>
          <p:cNvSpPr txBox="1"/>
          <p:nvPr/>
        </p:nvSpPr>
        <p:spPr>
          <a:xfrm>
            <a:off x="1306711" y="3093847"/>
            <a:ext cx="7629711"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a:t>
            </a:r>
            <a:r>
              <a:rPr sz="3900" spc="-92" baseline="3150" dirty="0" smtClean="0">
                <a:latin typeface="Calibri"/>
                <a:cs typeface="Calibri"/>
              </a:rPr>
              <a:t> </a:t>
            </a:r>
            <a:r>
              <a:rPr sz="3900" spc="0" baseline="3150" dirty="0" smtClean="0">
                <a:latin typeface="Calibri"/>
                <a:cs typeface="Calibri"/>
              </a:rPr>
              <a:t>Deb</a:t>
            </a:r>
            <a:r>
              <a:rPr sz="3900" spc="9" baseline="3150" dirty="0" smtClean="0">
                <a:latin typeface="Calibri"/>
                <a:cs typeface="Calibri"/>
              </a:rPr>
              <a:t>e</a:t>
            </a:r>
            <a:r>
              <a:rPr sz="3900" spc="0" baseline="3150" dirty="0" smtClean="0">
                <a:latin typeface="Calibri"/>
                <a:cs typeface="Calibri"/>
              </a:rPr>
              <a:t>n</a:t>
            </a:r>
            <a:r>
              <a:rPr sz="3900" spc="-54"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b</a:t>
            </a:r>
            <a:r>
              <a:rPr sz="3900" spc="0" baseline="3150" dirty="0" smtClean="0">
                <a:latin typeface="Calibri"/>
                <a:cs typeface="Calibri"/>
              </a:rPr>
              <a:t>a</a:t>
            </a:r>
            <a:r>
              <a:rPr sz="3900" spc="-34" baseline="3150" dirty="0" smtClean="0">
                <a:latin typeface="Calibri"/>
                <a:cs typeface="Calibri"/>
              </a:rPr>
              <a:t>r</a:t>
            </a:r>
            <a:r>
              <a:rPr sz="3900" spc="0" baseline="3150" dirty="0" smtClean="0">
                <a:latin typeface="Calibri"/>
                <a:cs typeface="Calibri"/>
              </a:rPr>
              <a:t>se</a:t>
            </a:r>
            <a:r>
              <a:rPr sz="3900" spc="-104" baseline="3150" dirty="0" smtClean="0">
                <a:latin typeface="Calibri"/>
                <a:cs typeface="Calibri"/>
              </a:rPr>
              <a:t> </a:t>
            </a:r>
            <a:r>
              <a:rPr sz="3900" spc="0" baseline="3150" dirty="0" smtClean="0">
                <a:latin typeface="Calibri"/>
                <a:cs typeface="Calibri"/>
              </a:rPr>
              <a:t>los</a:t>
            </a:r>
            <a:r>
              <a:rPr sz="3900" spc="-19" baseline="3150" dirty="0" smtClean="0">
                <a:latin typeface="Calibri"/>
                <a:cs typeface="Calibri"/>
              </a:rPr>
              <a:t> </a:t>
            </a:r>
            <a:r>
              <a:rPr sz="3900" spc="0" baseline="3150" dirty="0" smtClean="0">
                <a:latin typeface="Calibri"/>
                <a:cs typeface="Calibri"/>
              </a:rPr>
              <a:t>h</a:t>
            </a:r>
            <a:r>
              <a:rPr sz="3900" spc="9" baseline="3150" dirty="0" smtClean="0">
                <a:latin typeface="Calibri"/>
                <a:cs typeface="Calibri"/>
              </a:rPr>
              <a:t>e</a:t>
            </a:r>
            <a:r>
              <a:rPr sz="3900" spc="0" baseline="3150" dirty="0" smtClean="0">
                <a:latin typeface="Calibri"/>
                <a:cs typeface="Calibri"/>
              </a:rPr>
              <a:t>c</a:t>
            </a:r>
            <a:r>
              <a:rPr sz="3900" spc="9" baseline="3150" dirty="0" smtClean="0">
                <a:latin typeface="Calibri"/>
                <a:cs typeface="Calibri"/>
              </a:rPr>
              <a:t>h</a:t>
            </a:r>
            <a:r>
              <a:rPr sz="3900" spc="0" baseline="3150" dirty="0" smtClean="0">
                <a:latin typeface="Calibri"/>
                <a:cs typeface="Calibri"/>
              </a:rPr>
              <a:t>os</a:t>
            </a:r>
            <a:r>
              <a:rPr sz="3900" spc="-75" baseline="3150" dirty="0" smtClean="0">
                <a:latin typeface="Calibri"/>
                <a:cs typeface="Calibri"/>
              </a:rPr>
              <a:t> </a:t>
            </a:r>
            <a:r>
              <a:rPr sz="3900" spc="0" baseline="3150" dirty="0" err="1" smtClean="0">
                <a:latin typeface="Calibri"/>
                <a:cs typeface="Calibri"/>
              </a:rPr>
              <a:t>a</a:t>
            </a:r>
            <a:r>
              <a:rPr sz="3900" spc="9" baseline="3150" dirty="0" err="1" smtClean="0">
                <a:latin typeface="Calibri"/>
                <a:cs typeface="Calibri"/>
              </a:rPr>
              <a:t>l</a:t>
            </a:r>
            <a:r>
              <a:rPr sz="3900" spc="0" baseline="3150" dirty="0" err="1" smtClean="0">
                <a:latin typeface="Calibri"/>
                <a:cs typeface="Calibri"/>
              </a:rPr>
              <a:t>e</a:t>
            </a:r>
            <a:r>
              <a:rPr sz="3900" spc="-34" baseline="3150" dirty="0" err="1" smtClean="0">
                <a:latin typeface="Calibri"/>
                <a:cs typeface="Calibri"/>
              </a:rPr>
              <a:t>g</a:t>
            </a:r>
            <a:r>
              <a:rPr sz="3900" spc="0" baseline="3150" dirty="0" err="1" smtClean="0">
                <a:latin typeface="Calibri"/>
                <a:cs typeface="Calibri"/>
              </a:rPr>
              <a:t>a</a:t>
            </a:r>
            <a:r>
              <a:rPr sz="3900" spc="9" baseline="3150" dirty="0" err="1" smtClean="0">
                <a:latin typeface="Calibri"/>
                <a:cs typeface="Calibri"/>
              </a:rPr>
              <a:t>d</a:t>
            </a:r>
            <a:r>
              <a:rPr sz="3900" spc="0" baseline="3150" dirty="0" err="1" smtClean="0">
                <a:latin typeface="Calibri"/>
                <a:cs typeface="Calibri"/>
              </a:rPr>
              <a:t>os</a:t>
            </a:r>
            <a:r>
              <a:rPr sz="3900" spc="-108" baseline="3150" dirty="0" smtClean="0">
                <a:latin typeface="Calibri"/>
                <a:cs typeface="Calibri"/>
              </a:rPr>
              <a:t> </a:t>
            </a:r>
            <a:r>
              <a:rPr sz="3900" spc="0" baseline="3150" dirty="0" err="1" smtClean="0">
                <a:latin typeface="Calibri"/>
                <a:cs typeface="Calibri"/>
              </a:rPr>
              <a:t>p</a:t>
            </a:r>
            <a:r>
              <a:rPr sz="3900" spc="4" baseline="3150" dirty="0" err="1" smtClean="0">
                <a:latin typeface="Calibri"/>
                <a:cs typeface="Calibri"/>
              </a:rPr>
              <a:t>o</a:t>
            </a:r>
            <a:r>
              <a:rPr sz="3900" spc="0" baseline="3150" dirty="0" err="1" smtClean="0">
                <a:latin typeface="Calibri"/>
                <a:cs typeface="Calibri"/>
              </a:rPr>
              <a:t>r</a:t>
            </a:r>
            <a:r>
              <a:rPr lang="es-ES" sz="3900" spc="0" baseline="3150" dirty="0" smtClean="0">
                <a:latin typeface="Calibri"/>
                <a:cs typeface="Calibri"/>
              </a:rPr>
              <a:t> las partes</a:t>
            </a:r>
            <a:endParaRPr sz="2600" dirty="0">
              <a:latin typeface="Calibri"/>
              <a:cs typeface="Calibri"/>
            </a:endParaRPr>
          </a:p>
        </p:txBody>
      </p:sp>
      <p:sp>
        <p:nvSpPr>
          <p:cNvPr id="5" name="object 5"/>
          <p:cNvSpPr txBox="1"/>
          <p:nvPr/>
        </p:nvSpPr>
        <p:spPr>
          <a:xfrm>
            <a:off x="1306712" y="3514497"/>
            <a:ext cx="8271489" cy="1565325"/>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a:t>
            </a:r>
            <a:r>
              <a:rPr sz="3900" spc="-92" baseline="3150" dirty="0" smtClean="0">
                <a:latin typeface="Calibri"/>
                <a:cs typeface="Calibri"/>
              </a:rPr>
              <a:t> </a:t>
            </a:r>
            <a:r>
              <a:rPr sz="3900" spc="-9" baseline="3150" dirty="0" smtClean="0">
                <a:latin typeface="Calibri"/>
                <a:cs typeface="Calibri"/>
              </a:rPr>
              <a:t>L</a:t>
            </a:r>
            <a:r>
              <a:rPr sz="3900" spc="0" baseline="3150" dirty="0" smtClean="0">
                <a:latin typeface="Calibri"/>
                <a:cs typeface="Calibri"/>
              </a:rPr>
              <a:t>a</a:t>
            </a:r>
            <a:r>
              <a:rPr sz="3900" spc="-8" baseline="3150" dirty="0" smtClean="0">
                <a:latin typeface="Calibri"/>
                <a:cs typeface="Calibri"/>
              </a:rPr>
              <a:t> </a:t>
            </a:r>
            <a:r>
              <a:rPr sz="3900" spc="0" baseline="3150" dirty="0" smtClean="0">
                <a:latin typeface="Calibri"/>
                <a:cs typeface="Calibri"/>
              </a:rPr>
              <a:t>p</a:t>
            </a:r>
            <a:r>
              <a:rPr sz="3900" spc="9" baseline="3150" dirty="0" smtClean="0">
                <a:latin typeface="Calibri"/>
                <a:cs typeface="Calibri"/>
              </a:rPr>
              <a:t>r</a:t>
            </a:r>
            <a:r>
              <a:rPr sz="3900" spc="0" baseline="3150" dirty="0" smtClean="0">
                <a:latin typeface="Calibri"/>
                <a:cs typeface="Calibri"/>
              </a:rPr>
              <a:t>u</a:t>
            </a:r>
            <a:r>
              <a:rPr sz="3900" spc="9" baseline="3150" dirty="0" smtClean="0">
                <a:latin typeface="Calibri"/>
                <a:cs typeface="Calibri"/>
              </a:rPr>
              <a:t>e</a:t>
            </a:r>
            <a:r>
              <a:rPr sz="3900" spc="0" baseline="3150" dirty="0" smtClean="0">
                <a:latin typeface="Calibri"/>
                <a:cs typeface="Calibri"/>
              </a:rPr>
              <a:t>ba</a:t>
            </a:r>
            <a:r>
              <a:rPr sz="3900" spc="-75"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e</a:t>
            </a:r>
            <a:r>
              <a:rPr sz="3900" spc="0" baseline="3150" dirty="0" smtClean="0">
                <a:latin typeface="Calibri"/>
                <a:cs typeface="Calibri"/>
              </a:rPr>
              <a:t>be</a:t>
            </a:r>
            <a:r>
              <a:rPr sz="3900" spc="-53" baseline="3150" dirty="0" smtClean="0">
                <a:latin typeface="Calibri"/>
                <a:cs typeface="Calibri"/>
              </a:rPr>
              <a:t> </a:t>
            </a:r>
            <a:r>
              <a:rPr sz="3900" spc="-14" baseline="3150" dirty="0" smtClean="0">
                <a:latin typeface="Calibri"/>
                <a:cs typeface="Calibri"/>
              </a:rPr>
              <a:t>r</a:t>
            </a:r>
            <a:r>
              <a:rPr sz="3900" spc="-19" baseline="3150" dirty="0" smtClean="0">
                <a:latin typeface="Calibri"/>
                <a:cs typeface="Calibri"/>
              </a:rPr>
              <a:t>e</a:t>
            </a:r>
            <a:r>
              <a:rPr sz="3900" spc="-69" baseline="3150" dirty="0" smtClean="0">
                <a:latin typeface="Calibri"/>
                <a:cs typeface="Calibri"/>
              </a:rPr>
              <a:t>f</a:t>
            </a:r>
            <a:r>
              <a:rPr sz="3900" spc="0" baseline="3150" dirty="0" smtClean="0">
                <a:latin typeface="Calibri"/>
                <a:cs typeface="Calibri"/>
              </a:rPr>
              <a:t>e</a:t>
            </a:r>
            <a:r>
              <a:rPr sz="3900" spc="9" baseline="3150" dirty="0" smtClean="0">
                <a:latin typeface="Calibri"/>
                <a:cs typeface="Calibri"/>
              </a:rPr>
              <a:t>r</a:t>
            </a:r>
            <a:r>
              <a:rPr sz="3900" spc="0" baseline="3150" dirty="0" smtClean="0">
                <a:latin typeface="Calibri"/>
                <a:cs typeface="Calibri"/>
              </a:rPr>
              <a:t>i</a:t>
            </a:r>
            <a:r>
              <a:rPr sz="3900" spc="-34" baseline="3150" dirty="0" smtClean="0">
                <a:latin typeface="Calibri"/>
                <a:cs typeface="Calibri"/>
              </a:rPr>
              <a:t>r</a:t>
            </a:r>
            <a:r>
              <a:rPr sz="3900" spc="0" baseline="3150" dirty="0" smtClean="0">
                <a:latin typeface="Calibri"/>
                <a:cs typeface="Calibri"/>
              </a:rPr>
              <a:t>se</a:t>
            </a:r>
            <a:r>
              <a:rPr sz="3900" spc="-104" baseline="3150" dirty="0" smtClean="0">
                <a:latin typeface="Calibri"/>
                <a:cs typeface="Calibri"/>
              </a:rPr>
              <a:t> </a:t>
            </a:r>
            <a:r>
              <a:rPr sz="3900" spc="0" baseline="3150" dirty="0" smtClean="0">
                <a:latin typeface="Calibri"/>
                <a:cs typeface="Calibri"/>
              </a:rPr>
              <a:t>a</a:t>
            </a:r>
            <a:r>
              <a:rPr sz="3900" spc="-12" baseline="3150" dirty="0" smtClean="0">
                <a:latin typeface="Calibri"/>
                <a:cs typeface="Calibri"/>
              </a:rPr>
              <a:t> </a:t>
            </a:r>
            <a:r>
              <a:rPr sz="3900" spc="0" baseline="3150" dirty="0" err="1" smtClean="0">
                <a:latin typeface="Calibri"/>
                <a:cs typeface="Calibri"/>
              </a:rPr>
              <a:t>las</a:t>
            </a:r>
            <a:r>
              <a:rPr sz="3900" spc="-18" baseline="3150" dirty="0" smtClean="0">
                <a:latin typeface="Calibri"/>
                <a:cs typeface="Calibri"/>
              </a:rPr>
              <a:t> </a:t>
            </a:r>
            <a:r>
              <a:rPr sz="3900" spc="0" baseline="3150" dirty="0" err="1" smtClean="0">
                <a:latin typeface="Calibri"/>
                <a:cs typeface="Calibri"/>
              </a:rPr>
              <a:t>c</a:t>
            </a:r>
            <a:r>
              <a:rPr sz="3900" spc="9" baseline="3150" dirty="0" err="1" smtClean="0">
                <a:latin typeface="Calibri"/>
                <a:cs typeface="Calibri"/>
              </a:rPr>
              <a:t>i</a:t>
            </a:r>
            <a:r>
              <a:rPr sz="3900" spc="-39" baseline="3150" dirty="0" err="1" smtClean="0">
                <a:latin typeface="Calibri"/>
                <a:cs typeface="Calibri"/>
              </a:rPr>
              <a:t>r</a:t>
            </a:r>
            <a:r>
              <a:rPr sz="3900" spc="0" baseline="3150" dirty="0" err="1" smtClean="0">
                <a:latin typeface="Calibri"/>
                <a:cs typeface="Calibri"/>
              </a:rPr>
              <a:t>c</a:t>
            </a:r>
            <a:r>
              <a:rPr sz="3900" spc="9" baseline="3150" dirty="0" err="1" smtClean="0">
                <a:latin typeface="Calibri"/>
                <a:cs typeface="Calibri"/>
              </a:rPr>
              <a:t>u</a:t>
            </a:r>
            <a:r>
              <a:rPr sz="3900" spc="0" baseline="3150" dirty="0" err="1" smtClean="0">
                <a:latin typeface="Calibri"/>
                <a:cs typeface="Calibri"/>
              </a:rPr>
              <a:t>n</a:t>
            </a:r>
            <a:r>
              <a:rPr sz="3900" spc="-25" baseline="3150" dirty="0" err="1" smtClean="0">
                <a:latin typeface="Calibri"/>
                <a:cs typeface="Calibri"/>
              </a:rPr>
              <a:t>s</a:t>
            </a:r>
            <a:r>
              <a:rPr sz="3900" spc="-29" baseline="3150" dirty="0" err="1" smtClean="0">
                <a:latin typeface="Calibri"/>
                <a:cs typeface="Calibri"/>
              </a:rPr>
              <a:t>t</a:t>
            </a:r>
            <a:r>
              <a:rPr sz="3900" spc="0" baseline="3150" dirty="0" err="1" smtClean="0">
                <a:latin typeface="Calibri"/>
                <a:cs typeface="Calibri"/>
              </a:rPr>
              <a:t>a</a:t>
            </a:r>
            <a:r>
              <a:rPr sz="3900" spc="4" baseline="3150" dirty="0" err="1" smtClean="0">
                <a:latin typeface="Calibri"/>
                <a:cs typeface="Calibri"/>
              </a:rPr>
              <a:t>n</a:t>
            </a:r>
            <a:r>
              <a:rPr sz="3900" spc="0" baseline="3150" dirty="0" err="1" smtClean="0">
                <a:latin typeface="Calibri"/>
                <a:cs typeface="Calibri"/>
              </a:rPr>
              <a:t>c</a:t>
            </a:r>
            <a:r>
              <a:rPr sz="3900" spc="9" baseline="3150" dirty="0" err="1" smtClean="0">
                <a:latin typeface="Calibri"/>
                <a:cs typeface="Calibri"/>
              </a:rPr>
              <a:t>i</a:t>
            </a:r>
            <a:r>
              <a:rPr sz="3900" spc="0" baseline="3150" dirty="0" err="1" smtClean="0">
                <a:latin typeface="Calibri"/>
                <a:cs typeface="Calibri"/>
              </a:rPr>
              <a:t>as</a:t>
            </a:r>
            <a:r>
              <a:rPr lang="es-ES" sz="3900" spc="0" baseline="3150" dirty="0" smtClean="0">
                <a:latin typeface="Calibri"/>
                <a:cs typeface="Calibri"/>
              </a:rPr>
              <a:t> o</a:t>
            </a:r>
            <a:endParaRPr sz="2600" dirty="0">
              <a:latin typeface="Calibri"/>
              <a:cs typeface="Calibri"/>
            </a:endParaRPr>
          </a:p>
          <a:p>
            <a:pPr marL="241300" marR="49423">
              <a:lnSpc>
                <a:spcPts val="2855"/>
              </a:lnSpc>
              <a:spcBef>
                <a:spcPts val="5"/>
              </a:spcBef>
            </a:pPr>
            <a:r>
              <a:rPr sz="3900" spc="0" baseline="3150" dirty="0" smtClean="0">
                <a:latin typeface="Calibri"/>
                <a:cs typeface="Calibri"/>
              </a:rPr>
              <a:t>h</a:t>
            </a:r>
            <a:r>
              <a:rPr sz="3900" spc="9" baseline="3150" dirty="0" smtClean="0">
                <a:latin typeface="Calibri"/>
                <a:cs typeface="Calibri"/>
              </a:rPr>
              <a:t>e</a:t>
            </a:r>
            <a:r>
              <a:rPr sz="3900" spc="0" baseline="3150" dirty="0" smtClean="0">
                <a:latin typeface="Calibri"/>
                <a:cs typeface="Calibri"/>
              </a:rPr>
              <a:t>c</a:t>
            </a:r>
            <a:r>
              <a:rPr sz="3900" spc="9" baseline="3150" dirty="0" smtClean="0">
                <a:latin typeface="Calibri"/>
                <a:cs typeface="Calibri"/>
              </a:rPr>
              <a:t>h</a:t>
            </a:r>
            <a:r>
              <a:rPr sz="3900" spc="0" baseline="3150" dirty="0" smtClean="0">
                <a:latin typeface="Calibri"/>
                <a:cs typeface="Calibri"/>
              </a:rPr>
              <a:t>os</a:t>
            </a:r>
            <a:r>
              <a:rPr sz="3900" spc="-75"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o</a:t>
            </a:r>
            <a:r>
              <a:rPr sz="3900" spc="-14" baseline="3150" dirty="0" smtClean="0">
                <a:latin typeface="Calibri"/>
                <a:cs typeface="Calibri"/>
              </a:rPr>
              <a:t>n</a:t>
            </a:r>
            <a:r>
              <a:rPr sz="3900" spc="0" baseline="3150" dirty="0" smtClean="0">
                <a:latin typeface="Calibri"/>
                <a:cs typeface="Calibri"/>
              </a:rPr>
              <a:t>t</a:t>
            </a:r>
            <a:r>
              <a:rPr sz="3900" spc="-44" baseline="3150" dirty="0" smtClean="0">
                <a:latin typeface="Calibri"/>
                <a:cs typeface="Calibri"/>
              </a:rPr>
              <a:t>r</a:t>
            </a:r>
            <a:r>
              <a:rPr sz="3900" spc="0" baseline="3150" dirty="0" smtClean="0">
                <a:latin typeface="Calibri"/>
                <a:cs typeface="Calibri"/>
              </a:rPr>
              <a:t>o</a:t>
            </a:r>
            <a:r>
              <a:rPr sz="3900" spc="-19" baseline="3150" dirty="0" smtClean="0">
                <a:latin typeface="Calibri"/>
                <a:cs typeface="Calibri"/>
              </a:rPr>
              <a:t>v</a:t>
            </a:r>
            <a:r>
              <a:rPr sz="3900" spc="0" baseline="3150" dirty="0" smtClean="0">
                <a:latin typeface="Calibri"/>
                <a:cs typeface="Calibri"/>
              </a:rPr>
              <a:t>e</a:t>
            </a:r>
            <a:r>
              <a:rPr sz="3900" spc="9" baseline="3150" dirty="0" smtClean="0">
                <a:latin typeface="Calibri"/>
                <a:cs typeface="Calibri"/>
              </a:rPr>
              <a:t>r</a:t>
            </a:r>
            <a:r>
              <a:rPr sz="3900" spc="0" baseline="3150" dirty="0" smtClean="0">
                <a:latin typeface="Calibri"/>
                <a:cs typeface="Calibri"/>
              </a:rPr>
              <a:t>tid</a:t>
            </a:r>
            <a:r>
              <a:rPr sz="3900" spc="4" baseline="3150" dirty="0" smtClean="0">
                <a:latin typeface="Calibri"/>
                <a:cs typeface="Calibri"/>
              </a:rPr>
              <a:t>o</a:t>
            </a:r>
            <a:r>
              <a:rPr sz="3900" spc="0" baseline="3150" dirty="0" smtClean="0">
                <a:latin typeface="Calibri"/>
                <a:cs typeface="Calibri"/>
              </a:rPr>
              <a:t>s</a:t>
            </a:r>
            <a:endParaRPr sz="2600" dirty="0">
              <a:latin typeface="Calibri"/>
              <a:cs typeface="Calibri"/>
            </a:endParaRPr>
          </a:p>
          <a:p>
            <a:pPr marL="12700" marR="49423">
              <a:lnSpc>
                <a:spcPct val="101725"/>
              </a:lnSpc>
              <a:spcBef>
                <a:spcPts val="22"/>
              </a:spcBef>
            </a:pPr>
            <a:r>
              <a:rPr sz="2600" b="1" spc="-14" dirty="0" smtClean="0">
                <a:latin typeface="Calibri"/>
                <a:cs typeface="Calibri"/>
              </a:rPr>
              <a:t>P</a:t>
            </a:r>
            <a:r>
              <a:rPr sz="2600" b="1" spc="-9" dirty="0" smtClean="0">
                <a:latin typeface="Calibri"/>
                <a:cs typeface="Calibri"/>
              </a:rPr>
              <a:t>r</a:t>
            </a:r>
            <a:r>
              <a:rPr sz="2600" b="1" spc="9" dirty="0" smtClean="0">
                <a:latin typeface="Calibri"/>
                <a:cs typeface="Calibri"/>
              </a:rPr>
              <a:t>i</a:t>
            </a:r>
            <a:r>
              <a:rPr sz="2600" b="1" spc="0" dirty="0" smtClean="0">
                <a:latin typeface="Calibri"/>
                <a:cs typeface="Calibri"/>
              </a:rPr>
              <a:t>ncip</a:t>
            </a:r>
            <a:r>
              <a:rPr sz="2600" b="1" spc="14" dirty="0" smtClean="0">
                <a:latin typeface="Calibri"/>
                <a:cs typeface="Calibri"/>
              </a:rPr>
              <a:t>i</a:t>
            </a:r>
            <a:r>
              <a:rPr sz="2600" b="1" spc="0" dirty="0" smtClean="0">
                <a:latin typeface="Calibri"/>
                <a:cs typeface="Calibri"/>
              </a:rPr>
              <a:t>o</a:t>
            </a:r>
            <a:r>
              <a:rPr sz="2600" b="1" spc="-78" dirty="0" smtClean="0">
                <a:latin typeface="Calibri"/>
                <a:cs typeface="Calibri"/>
              </a:rPr>
              <a:t> </a:t>
            </a:r>
            <a:r>
              <a:rPr sz="2600" b="1" spc="0" dirty="0" smtClean="0">
                <a:latin typeface="Calibri"/>
                <a:cs typeface="Calibri"/>
              </a:rPr>
              <a:t>de</a:t>
            </a:r>
            <a:r>
              <a:rPr sz="2600" b="1" spc="-26" dirty="0" smtClean="0">
                <a:latin typeface="Calibri"/>
                <a:cs typeface="Calibri"/>
              </a:rPr>
              <a:t> </a:t>
            </a:r>
            <a:r>
              <a:rPr sz="2600" b="1" spc="-29" dirty="0" smtClean="0">
                <a:latin typeface="Calibri"/>
                <a:cs typeface="Calibri"/>
              </a:rPr>
              <a:t>c</a:t>
            </a:r>
            <a:r>
              <a:rPr sz="2600" b="1" spc="0" dirty="0" smtClean="0">
                <a:latin typeface="Calibri"/>
                <a:cs typeface="Calibri"/>
              </a:rPr>
              <a:t>o</a:t>
            </a:r>
            <a:r>
              <a:rPr sz="2600" b="1" spc="-25" dirty="0" smtClean="0">
                <a:latin typeface="Calibri"/>
                <a:cs typeface="Calibri"/>
              </a:rPr>
              <a:t>n</a:t>
            </a:r>
            <a:r>
              <a:rPr sz="2600" b="1" spc="-9" dirty="0" smtClean="0">
                <a:latin typeface="Calibri"/>
                <a:cs typeface="Calibri"/>
              </a:rPr>
              <a:t>t</a:t>
            </a:r>
            <a:r>
              <a:rPr sz="2600" b="1" spc="-59" dirty="0" smtClean="0">
                <a:latin typeface="Calibri"/>
                <a:cs typeface="Calibri"/>
              </a:rPr>
              <a:t>r</a:t>
            </a:r>
            <a:r>
              <a:rPr sz="2600" b="1" spc="-9" dirty="0" smtClean="0">
                <a:latin typeface="Calibri"/>
                <a:cs typeface="Calibri"/>
              </a:rPr>
              <a:t>a</a:t>
            </a:r>
            <a:r>
              <a:rPr sz="2600" b="1" spc="0" dirty="0" smtClean="0">
                <a:latin typeface="Calibri"/>
                <a:cs typeface="Calibri"/>
              </a:rPr>
              <a:t>d</a:t>
            </a:r>
            <a:r>
              <a:rPr sz="2600" b="1" spc="4" dirty="0" smtClean="0">
                <a:latin typeface="Calibri"/>
                <a:cs typeface="Calibri"/>
              </a:rPr>
              <a:t>i</a:t>
            </a:r>
            <a:r>
              <a:rPr sz="2600" b="1" spc="0" dirty="0" smtClean="0">
                <a:latin typeface="Calibri"/>
                <a:cs typeface="Calibri"/>
              </a:rPr>
              <a:t>c</a:t>
            </a:r>
            <a:r>
              <a:rPr sz="2600" b="1" spc="-9" dirty="0" smtClean="0">
                <a:latin typeface="Calibri"/>
                <a:cs typeface="Calibri"/>
              </a:rPr>
              <a:t>c</a:t>
            </a:r>
            <a:r>
              <a:rPr sz="2600" b="1" spc="9" dirty="0" smtClean="0">
                <a:latin typeface="Calibri"/>
                <a:cs typeface="Calibri"/>
              </a:rPr>
              <a:t>i</a:t>
            </a:r>
            <a:r>
              <a:rPr sz="2600" b="1" spc="0" dirty="0" smtClean="0">
                <a:latin typeface="Calibri"/>
                <a:cs typeface="Calibri"/>
              </a:rPr>
              <a:t>ón</a:t>
            </a:r>
            <a:r>
              <a:rPr sz="2600" b="1" spc="-59" dirty="0" smtClean="0">
                <a:latin typeface="Calibri"/>
                <a:cs typeface="Calibri"/>
              </a:rPr>
              <a:t> </a:t>
            </a:r>
            <a:r>
              <a:rPr sz="2600" b="1" spc="0" dirty="0" smtClean="0">
                <a:latin typeface="Calibri"/>
                <a:cs typeface="Calibri"/>
              </a:rPr>
              <a:t>(</a:t>
            </a:r>
            <a:r>
              <a:rPr sz="2600" b="1" spc="9" dirty="0" smtClean="0">
                <a:latin typeface="Calibri"/>
                <a:cs typeface="Calibri"/>
              </a:rPr>
              <a:t>1</a:t>
            </a:r>
            <a:r>
              <a:rPr sz="2600" b="1" spc="0" dirty="0" smtClean="0">
                <a:latin typeface="Calibri"/>
                <a:cs typeface="Calibri"/>
              </a:rPr>
              <a:t>6</a:t>
            </a:r>
            <a:r>
              <a:rPr sz="2600" b="1" spc="9" dirty="0" smtClean="0">
                <a:latin typeface="Calibri"/>
                <a:cs typeface="Calibri"/>
              </a:rPr>
              <a:t>5</a:t>
            </a:r>
            <a:r>
              <a:rPr sz="2600" b="1" spc="0" dirty="0" smtClean="0">
                <a:latin typeface="Calibri"/>
                <a:cs typeface="Calibri"/>
              </a:rPr>
              <a:t>)</a:t>
            </a:r>
            <a:endParaRPr sz="2600" dirty="0">
              <a:latin typeface="Calibri"/>
              <a:cs typeface="Calibri"/>
            </a:endParaRPr>
          </a:p>
          <a:p>
            <a:pPr marL="12700" marR="49423">
              <a:lnSpc>
                <a:spcPct val="101725"/>
              </a:lnSpc>
              <a:spcBef>
                <a:spcPts val="160"/>
              </a:spcBef>
            </a:pPr>
            <a:r>
              <a:rPr sz="2600" spc="0" dirty="0" smtClean="0">
                <a:latin typeface="Calibri"/>
                <a:cs typeface="Calibri"/>
              </a:rPr>
              <a:t>•</a:t>
            </a:r>
            <a:r>
              <a:rPr sz="2600" spc="-92"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9" dirty="0" smtClean="0">
                <a:latin typeface="Calibri"/>
                <a:cs typeface="Calibri"/>
              </a:rPr>
              <a:t>r</a:t>
            </a:r>
            <a:r>
              <a:rPr sz="2600" spc="0" dirty="0" smtClean="0">
                <a:latin typeface="Calibri"/>
                <a:cs typeface="Calibri"/>
              </a:rPr>
              <a:t>e</a:t>
            </a:r>
            <a:r>
              <a:rPr sz="2600" spc="9" dirty="0" smtClean="0">
                <a:latin typeface="Calibri"/>
                <a:cs typeface="Calibri"/>
              </a:rPr>
              <a:t>c</a:t>
            </a:r>
            <a:r>
              <a:rPr sz="2600" spc="0" dirty="0" smtClean="0">
                <a:latin typeface="Calibri"/>
                <a:cs typeface="Calibri"/>
              </a:rPr>
              <a:t>ho</a:t>
            </a:r>
            <a:r>
              <a:rPr sz="2600" spc="-89" dirty="0" smtClean="0">
                <a:latin typeface="Calibri"/>
                <a:cs typeface="Calibri"/>
              </a:rPr>
              <a:t> </a:t>
            </a:r>
            <a:r>
              <a:rPr sz="2600" spc="0" dirty="0" smtClean="0">
                <a:latin typeface="Calibri"/>
                <a:cs typeface="Calibri"/>
              </a:rPr>
              <a:t>a</a:t>
            </a:r>
            <a:r>
              <a:rPr sz="2600" spc="-2" dirty="0" smtClean="0">
                <a:latin typeface="Calibri"/>
                <a:cs typeface="Calibri"/>
              </a:rPr>
              <a:t> </a:t>
            </a:r>
            <a:r>
              <a:rPr sz="2600" spc="-19" dirty="0" smtClean="0">
                <a:latin typeface="Calibri"/>
                <a:cs typeface="Calibri"/>
              </a:rPr>
              <a:t>c</a:t>
            </a:r>
            <a:r>
              <a:rPr sz="2600" spc="0" dirty="0" smtClean="0">
                <a:latin typeface="Calibri"/>
                <a:cs typeface="Calibri"/>
              </a:rPr>
              <a:t>ono</a:t>
            </a:r>
            <a:r>
              <a:rPr sz="2600" spc="9" dirty="0" smtClean="0">
                <a:latin typeface="Calibri"/>
                <a:cs typeface="Calibri"/>
              </a:rPr>
              <a:t>c</a:t>
            </a:r>
            <a:r>
              <a:rPr sz="2600" spc="0" dirty="0" smtClean="0">
                <a:latin typeface="Calibri"/>
                <a:cs typeface="Calibri"/>
              </a:rPr>
              <a:t>er</a:t>
            </a:r>
            <a:r>
              <a:rPr sz="2600" spc="-84" dirty="0" smtClean="0">
                <a:latin typeface="Calibri"/>
                <a:cs typeface="Calibri"/>
              </a:rPr>
              <a:t> </a:t>
            </a:r>
            <a:r>
              <a:rPr sz="2600" spc="0" dirty="0" smtClean="0">
                <a:latin typeface="Calibri"/>
                <a:cs typeface="Calibri"/>
              </a:rPr>
              <a:t>y</a:t>
            </a:r>
            <a:r>
              <a:rPr sz="2600" spc="-21" dirty="0" smtClean="0">
                <a:latin typeface="Calibri"/>
                <a:cs typeface="Calibri"/>
              </a:rPr>
              <a:t> </a:t>
            </a:r>
            <a:r>
              <a:rPr sz="2600" spc="0" dirty="0" smtClean="0">
                <a:latin typeface="Calibri"/>
                <a:cs typeface="Calibri"/>
              </a:rPr>
              <a:t>of</a:t>
            </a:r>
            <a:r>
              <a:rPr sz="2600" spc="-14" dirty="0" smtClean="0">
                <a:latin typeface="Calibri"/>
                <a:cs typeface="Calibri"/>
              </a:rPr>
              <a:t>r</a:t>
            </a:r>
            <a:r>
              <a:rPr sz="2600" spc="0" dirty="0" smtClean="0">
                <a:latin typeface="Calibri"/>
                <a:cs typeface="Calibri"/>
              </a:rPr>
              <a:t>e</a:t>
            </a:r>
            <a:r>
              <a:rPr sz="2600" spc="9" dirty="0" smtClean="0">
                <a:latin typeface="Calibri"/>
                <a:cs typeface="Calibri"/>
              </a:rPr>
              <a:t>c</a:t>
            </a:r>
            <a:r>
              <a:rPr sz="2600" spc="0" dirty="0" smtClean="0">
                <a:latin typeface="Calibri"/>
                <a:cs typeface="Calibri"/>
              </a:rPr>
              <a:t>er</a:t>
            </a:r>
            <a:r>
              <a:rPr sz="2600" spc="-76" dirty="0" smtClean="0">
                <a:latin typeface="Calibri"/>
                <a:cs typeface="Calibri"/>
              </a:rPr>
              <a:t> </a:t>
            </a:r>
            <a:r>
              <a:rPr sz="2600" spc="0" dirty="0" smtClean="0">
                <a:latin typeface="Calibri"/>
                <a:cs typeface="Calibri"/>
              </a:rPr>
              <a:t>p</a:t>
            </a:r>
            <a:r>
              <a:rPr sz="2600" spc="9" dirty="0" smtClean="0">
                <a:latin typeface="Calibri"/>
                <a:cs typeface="Calibri"/>
              </a:rPr>
              <a:t>r</a:t>
            </a:r>
            <a:r>
              <a:rPr sz="2600" spc="0" dirty="0" smtClean="0">
                <a:latin typeface="Calibri"/>
                <a:cs typeface="Calibri"/>
              </a:rPr>
              <a:t>u</a:t>
            </a:r>
            <a:r>
              <a:rPr sz="2600" spc="9" dirty="0" smtClean="0">
                <a:latin typeface="Calibri"/>
                <a:cs typeface="Calibri"/>
              </a:rPr>
              <a:t>e</a:t>
            </a:r>
            <a:r>
              <a:rPr sz="2600" spc="0" dirty="0" smtClean="0">
                <a:latin typeface="Calibri"/>
                <a:cs typeface="Calibri"/>
              </a:rPr>
              <a:t>ba</a:t>
            </a:r>
            <a:endParaRPr sz="2600" dirty="0">
              <a:latin typeface="Calibri"/>
              <a:cs typeface="Calibri"/>
            </a:endParaRPr>
          </a:p>
        </p:txBody>
      </p:sp>
      <p:sp>
        <p:nvSpPr>
          <p:cNvPr id="3" name="object 3"/>
          <p:cNvSpPr txBox="1"/>
          <p:nvPr/>
        </p:nvSpPr>
        <p:spPr>
          <a:xfrm>
            <a:off x="1001504" y="4301261"/>
            <a:ext cx="318544"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a:t>
            </a:r>
            <a:endParaRPr sz="2600">
              <a:latin typeface="Calibri"/>
              <a:cs typeface="Calibri"/>
            </a:endParaRPr>
          </a:p>
        </p:txBody>
      </p:sp>
    </p:spTree>
    <p:extLst>
      <p:ext uri="{BB962C8B-B14F-4D97-AF65-F5344CB8AC3E}">
        <p14:creationId xmlns:p14="http://schemas.microsoft.com/office/powerpoint/2010/main" val="3110549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4559807" y="1760059"/>
            <a:ext cx="7022592" cy="3782327"/>
          </a:xfrm>
          <a:custGeom>
            <a:avLst/>
            <a:gdLst/>
            <a:ahLst/>
            <a:cxnLst/>
            <a:rect l="l" t="t" r="r" b="b"/>
            <a:pathLst>
              <a:path w="5266944" h="3620744">
                <a:moveTo>
                  <a:pt x="5266944" y="603504"/>
                </a:moveTo>
                <a:lnTo>
                  <a:pt x="5264943" y="553997"/>
                </a:lnTo>
                <a:lnTo>
                  <a:pt x="5259047" y="505595"/>
                </a:lnTo>
                <a:lnTo>
                  <a:pt x="5249408" y="458452"/>
                </a:lnTo>
                <a:lnTo>
                  <a:pt x="5236183" y="412723"/>
                </a:lnTo>
                <a:lnTo>
                  <a:pt x="5219527" y="368563"/>
                </a:lnTo>
                <a:lnTo>
                  <a:pt x="5199595" y="326128"/>
                </a:lnTo>
                <a:lnTo>
                  <a:pt x="5176541" y="285573"/>
                </a:lnTo>
                <a:lnTo>
                  <a:pt x="5150522" y="247052"/>
                </a:lnTo>
                <a:lnTo>
                  <a:pt x="5121692" y="210721"/>
                </a:lnTo>
                <a:lnTo>
                  <a:pt x="5090207" y="176736"/>
                </a:lnTo>
                <a:lnTo>
                  <a:pt x="5056222" y="145251"/>
                </a:lnTo>
                <a:lnTo>
                  <a:pt x="5019891" y="116421"/>
                </a:lnTo>
                <a:lnTo>
                  <a:pt x="4981370" y="90402"/>
                </a:lnTo>
                <a:lnTo>
                  <a:pt x="4940815" y="67348"/>
                </a:lnTo>
                <a:lnTo>
                  <a:pt x="4898380" y="47416"/>
                </a:lnTo>
                <a:lnTo>
                  <a:pt x="4854220" y="30760"/>
                </a:lnTo>
                <a:lnTo>
                  <a:pt x="4808491" y="17535"/>
                </a:lnTo>
                <a:lnTo>
                  <a:pt x="4761348" y="7896"/>
                </a:lnTo>
                <a:lnTo>
                  <a:pt x="4712946" y="2000"/>
                </a:lnTo>
                <a:lnTo>
                  <a:pt x="4663440" y="0"/>
                </a:lnTo>
                <a:lnTo>
                  <a:pt x="0" y="0"/>
                </a:lnTo>
                <a:lnTo>
                  <a:pt x="0" y="3620744"/>
                </a:lnTo>
                <a:lnTo>
                  <a:pt x="4663440" y="3620744"/>
                </a:lnTo>
                <a:lnTo>
                  <a:pt x="4712946" y="3618743"/>
                </a:lnTo>
                <a:lnTo>
                  <a:pt x="4761348" y="3612844"/>
                </a:lnTo>
                <a:lnTo>
                  <a:pt x="4808491" y="3603203"/>
                </a:lnTo>
                <a:lnTo>
                  <a:pt x="4854220" y="3589974"/>
                </a:lnTo>
                <a:lnTo>
                  <a:pt x="4898380" y="3573314"/>
                </a:lnTo>
                <a:lnTo>
                  <a:pt x="4940815" y="3553377"/>
                </a:lnTo>
                <a:lnTo>
                  <a:pt x="4981370" y="3530319"/>
                </a:lnTo>
                <a:lnTo>
                  <a:pt x="5019891" y="3504295"/>
                </a:lnTo>
                <a:lnTo>
                  <a:pt x="5056222" y="3475461"/>
                </a:lnTo>
                <a:lnTo>
                  <a:pt x="5090207" y="3443973"/>
                </a:lnTo>
                <a:lnTo>
                  <a:pt x="5121692" y="3409985"/>
                </a:lnTo>
                <a:lnTo>
                  <a:pt x="5150522" y="3373653"/>
                </a:lnTo>
                <a:lnTo>
                  <a:pt x="5176541" y="3335133"/>
                </a:lnTo>
                <a:lnTo>
                  <a:pt x="5199595" y="3294579"/>
                </a:lnTo>
                <a:lnTo>
                  <a:pt x="5219527" y="3252148"/>
                </a:lnTo>
                <a:lnTo>
                  <a:pt x="5236183" y="3207995"/>
                </a:lnTo>
                <a:lnTo>
                  <a:pt x="5249408" y="3162274"/>
                </a:lnTo>
                <a:lnTo>
                  <a:pt x="5259047" y="3115142"/>
                </a:lnTo>
                <a:lnTo>
                  <a:pt x="5264943" y="3066754"/>
                </a:lnTo>
                <a:lnTo>
                  <a:pt x="5266944" y="3017266"/>
                </a:lnTo>
                <a:lnTo>
                  <a:pt x="5266944" y="603504"/>
                </a:lnTo>
                <a:close/>
              </a:path>
            </a:pathLst>
          </a:custGeom>
          <a:solidFill>
            <a:srgbClr val="D0D7E8"/>
          </a:solidFill>
        </p:spPr>
        <p:txBody>
          <a:bodyPr wrap="square" lIns="0" tIns="0" rIns="0" bIns="0" rtlCol="0">
            <a:noAutofit/>
          </a:bodyPr>
          <a:lstStyle/>
          <a:p>
            <a:endParaRPr/>
          </a:p>
        </p:txBody>
      </p:sp>
      <p:sp>
        <p:nvSpPr>
          <p:cNvPr id="12" name="object 12"/>
          <p:cNvSpPr/>
          <p:nvPr/>
        </p:nvSpPr>
        <p:spPr>
          <a:xfrm>
            <a:off x="4559807" y="1760060"/>
            <a:ext cx="7022592" cy="3620744"/>
          </a:xfrm>
          <a:custGeom>
            <a:avLst/>
            <a:gdLst/>
            <a:ahLst/>
            <a:cxnLst/>
            <a:rect l="l" t="t" r="r" b="b"/>
            <a:pathLst>
              <a:path w="5266944" h="3620744">
                <a:moveTo>
                  <a:pt x="5266944" y="603504"/>
                </a:moveTo>
                <a:lnTo>
                  <a:pt x="5266944" y="3017266"/>
                </a:lnTo>
                <a:lnTo>
                  <a:pt x="5264943" y="3066754"/>
                </a:lnTo>
                <a:lnTo>
                  <a:pt x="5259047" y="3115142"/>
                </a:lnTo>
                <a:lnTo>
                  <a:pt x="5249408" y="3162274"/>
                </a:lnTo>
                <a:lnTo>
                  <a:pt x="5236183" y="3207995"/>
                </a:lnTo>
                <a:lnTo>
                  <a:pt x="5219527" y="3252148"/>
                </a:lnTo>
                <a:lnTo>
                  <a:pt x="5199595" y="3294579"/>
                </a:lnTo>
                <a:lnTo>
                  <a:pt x="5176541" y="3335133"/>
                </a:lnTo>
                <a:lnTo>
                  <a:pt x="5150522" y="3373653"/>
                </a:lnTo>
                <a:lnTo>
                  <a:pt x="5121692" y="3409985"/>
                </a:lnTo>
                <a:lnTo>
                  <a:pt x="5090207" y="3443973"/>
                </a:lnTo>
                <a:lnTo>
                  <a:pt x="5056222" y="3475461"/>
                </a:lnTo>
                <a:lnTo>
                  <a:pt x="5019891" y="3504295"/>
                </a:lnTo>
                <a:lnTo>
                  <a:pt x="4981370" y="3530319"/>
                </a:lnTo>
                <a:lnTo>
                  <a:pt x="4940815" y="3553377"/>
                </a:lnTo>
                <a:lnTo>
                  <a:pt x="4898380" y="3573314"/>
                </a:lnTo>
                <a:lnTo>
                  <a:pt x="4854220" y="3589974"/>
                </a:lnTo>
                <a:lnTo>
                  <a:pt x="4808491" y="3603203"/>
                </a:lnTo>
                <a:lnTo>
                  <a:pt x="4761348" y="3612844"/>
                </a:lnTo>
                <a:lnTo>
                  <a:pt x="4712946" y="3618743"/>
                </a:lnTo>
                <a:lnTo>
                  <a:pt x="4663440" y="3620744"/>
                </a:lnTo>
                <a:lnTo>
                  <a:pt x="0" y="3620744"/>
                </a:lnTo>
                <a:lnTo>
                  <a:pt x="0" y="0"/>
                </a:lnTo>
                <a:lnTo>
                  <a:pt x="4663440" y="0"/>
                </a:lnTo>
                <a:lnTo>
                  <a:pt x="4712946" y="2000"/>
                </a:lnTo>
                <a:lnTo>
                  <a:pt x="4761348" y="7896"/>
                </a:lnTo>
                <a:lnTo>
                  <a:pt x="4808491" y="17535"/>
                </a:lnTo>
                <a:lnTo>
                  <a:pt x="4854220" y="30760"/>
                </a:lnTo>
                <a:lnTo>
                  <a:pt x="4898380" y="47416"/>
                </a:lnTo>
                <a:lnTo>
                  <a:pt x="4940815" y="67348"/>
                </a:lnTo>
                <a:lnTo>
                  <a:pt x="4981370" y="90402"/>
                </a:lnTo>
                <a:lnTo>
                  <a:pt x="5019891" y="116421"/>
                </a:lnTo>
                <a:lnTo>
                  <a:pt x="5056222" y="145251"/>
                </a:lnTo>
                <a:lnTo>
                  <a:pt x="5090207" y="176736"/>
                </a:lnTo>
                <a:lnTo>
                  <a:pt x="5121692" y="210721"/>
                </a:lnTo>
                <a:lnTo>
                  <a:pt x="5150522" y="247052"/>
                </a:lnTo>
                <a:lnTo>
                  <a:pt x="5176541" y="285573"/>
                </a:lnTo>
                <a:lnTo>
                  <a:pt x="5199595" y="326128"/>
                </a:lnTo>
                <a:lnTo>
                  <a:pt x="5219527" y="368563"/>
                </a:lnTo>
                <a:lnTo>
                  <a:pt x="5236183" y="412723"/>
                </a:lnTo>
                <a:lnTo>
                  <a:pt x="5249408" y="458452"/>
                </a:lnTo>
                <a:lnTo>
                  <a:pt x="5259047" y="505595"/>
                </a:lnTo>
                <a:lnTo>
                  <a:pt x="5264943" y="553997"/>
                </a:lnTo>
                <a:lnTo>
                  <a:pt x="5266944" y="603504"/>
                </a:lnTo>
                <a:close/>
              </a:path>
            </a:pathLst>
          </a:custGeom>
          <a:ln w="25400">
            <a:solidFill>
              <a:srgbClr val="D0D7E8"/>
            </a:solidFill>
          </a:ln>
        </p:spPr>
        <p:txBody>
          <a:bodyPr wrap="square" lIns="0" tIns="0" rIns="0" bIns="0" rtlCol="0">
            <a:noAutofit/>
          </a:bodyPr>
          <a:lstStyle/>
          <a:p>
            <a:endParaRPr/>
          </a:p>
        </p:txBody>
      </p:sp>
      <p:sp>
        <p:nvSpPr>
          <p:cNvPr id="13" name="object 13"/>
          <p:cNvSpPr/>
          <p:nvPr/>
        </p:nvSpPr>
        <p:spPr>
          <a:xfrm>
            <a:off x="609601" y="1307433"/>
            <a:ext cx="4366936" cy="4525962"/>
          </a:xfrm>
          <a:custGeom>
            <a:avLst/>
            <a:gdLst/>
            <a:ahLst/>
            <a:cxnLst/>
            <a:rect l="l" t="t" r="r" b="b"/>
            <a:pathLst>
              <a:path w="2962655" h="4525962">
                <a:moveTo>
                  <a:pt x="0" y="493775"/>
                </a:moveTo>
                <a:lnTo>
                  <a:pt x="0" y="4032173"/>
                </a:lnTo>
                <a:lnTo>
                  <a:pt x="1636" y="4072671"/>
                </a:lnTo>
                <a:lnTo>
                  <a:pt x="6462" y="4112267"/>
                </a:lnTo>
                <a:lnTo>
                  <a:pt x="14351" y="4150835"/>
                </a:lnTo>
                <a:lnTo>
                  <a:pt x="25174" y="4188247"/>
                </a:lnTo>
                <a:lnTo>
                  <a:pt x="38805" y="4224376"/>
                </a:lnTo>
                <a:lnTo>
                  <a:pt x="55116" y="4259095"/>
                </a:lnTo>
                <a:lnTo>
                  <a:pt x="73982" y="4292278"/>
                </a:lnTo>
                <a:lnTo>
                  <a:pt x="118865" y="4353524"/>
                </a:lnTo>
                <a:lnTo>
                  <a:pt x="172438" y="4407097"/>
                </a:lnTo>
                <a:lnTo>
                  <a:pt x="233684" y="4451980"/>
                </a:lnTo>
                <a:lnTo>
                  <a:pt x="266866" y="4470845"/>
                </a:lnTo>
                <a:lnTo>
                  <a:pt x="301585" y="4487157"/>
                </a:lnTo>
                <a:lnTo>
                  <a:pt x="337715" y="4500788"/>
                </a:lnTo>
                <a:lnTo>
                  <a:pt x="375127" y="4511611"/>
                </a:lnTo>
                <a:lnTo>
                  <a:pt x="413694" y="4519499"/>
                </a:lnTo>
                <a:lnTo>
                  <a:pt x="453291" y="4524325"/>
                </a:lnTo>
                <a:lnTo>
                  <a:pt x="493788" y="4525962"/>
                </a:lnTo>
                <a:lnTo>
                  <a:pt x="2468880" y="4525962"/>
                </a:lnTo>
                <a:lnTo>
                  <a:pt x="2509372" y="4524325"/>
                </a:lnTo>
                <a:lnTo>
                  <a:pt x="2548964" y="4519499"/>
                </a:lnTo>
                <a:lnTo>
                  <a:pt x="2587528" y="4511611"/>
                </a:lnTo>
                <a:lnTo>
                  <a:pt x="2624937" y="4500788"/>
                </a:lnTo>
                <a:lnTo>
                  <a:pt x="2661064" y="4487157"/>
                </a:lnTo>
                <a:lnTo>
                  <a:pt x="2695782" y="4470845"/>
                </a:lnTo>
                <a:lnTo>
                  <a:pt x="2728964" y="4451980"/>
                </a:lnTo>
                <a:lnTo>
                  <a:pt x="2790209" y="4407097"/>
                </a:lnTo>
                <a:lnTo>
                  <a:pt x="2843783" y="4353524"/>
                </a:lnTo>
                <a:lnTo>
                  <a:pt x="2888668" y="4292278"/>
                </a:lnTo>
                <a:lnTo>
                  <a:pt x="2907534" y="4259095"/>
                </a:lnTo>
                <a:lnTo>
                  <a:pt x="2923847" y="4224376"/>
                </a:lnTo>
                <a:lnTo>
                  <a:pt x="2937479" y="4188247"/>
                </a:lnTo>
                <a:lnTo>
                  <a:pt x="2948303" y="4150835"/>
                </a:lnTo>
                <a:lnTo>
                  <a:pt x="2956192" y="4112267"/>
                </a:lnTo>
                <a:lnTo>
                  <a:pt x="2961018" y="4072671"/>
                </a:lnTo>
                <a:lnTo>
                  <a:pt x="2962655" y="4032173"/>
                </a:lnTo>
                <a:lnTo>
                  <a:pt x="2962655" y="493775"/>
                </a:lnTo>
                <a:lnTo>
                  <a:pt x="2961018" y="453283"/>
                </a:lnTo>
                <a:lnTo>
                  <a:pt x="2956192" y="413691"/>
                </a:lnTo>
                <a:lnTo>
                  <a:pt x="2948303" y="375127"/>
                </a:lnTo>
                <a:lnTo>
                  <a:pt x="2937479" y="337718"/>
                </a:lnTo>
                <a:lnTo>
                  <a:pt x="2923847" y="301591"/>
                </a:lnTo>
                <a:lnTo>
                  <a:pt x="2907534" y="266873"/>
                </a:lnTo>
                <a:lnTo>
                  <a:pt x="2888668" y="233691"/>
                </a:lnTo>
                <a:lnTo>
                  <a:pt x="2843783" y="172446"/>
                </a:lnTo>
                <a:lnTo>
                  <a:pt x="2790209" y="118872"/>
                </a:lnTo>
                <a:lnTo>
                  <a:pt x="2728964" y="73987"/>
                </a:lnTo>
                <a:lnTo>
                  <a:pt x="2695782" y="55121"/>
                </a:lnTo>
                <a:lnTo>
                  <a:pt x="2661064" y="38808"/>
                </a:lnTo>
                <a:lnTo>
                  <a:pt x="2624937" y="25176"/>
                </a:lnTo>
                <a:lnTo>
                  <a:pt x="2587528" y="14352"/>
                </a:lnTo>
                <a:lnTo>
                  <a:pt x="2548964" y="6463"/>
                </a:lnTo>
                <a:lnTo>
                  <a:pt x="2509372" y="1637"/>
                </a:lnTo>
                <a:lnTo>
                  <a:pt x="2468880" y="0"/>
                </a:lnTo>
                <a:lnTo>
                  <a:pt x="493788" y="0"/>
                </a:lnTo>
                <a:lnTo>
                  <a:pt x="453291" y="1637"/>
                </a:lnTo>
                <a:lnTo>
                  <a:pt x="413694" y="6463"/>
                </a:lnTo>
                <a:lnTo>
                  <a:pt x="375127" y="14352"/>
                </a:lnTo>
                <a:lnTo>
                  <a:pt x="337715" y="25176"/>
                </a:lnTo>
                <a:lnTo>
                  <a:pt x="301585" y="38808"/>
                </a:lnTo>
                <a:lnTo>
                  <a:pt x="266866" y="55121"/>
                </a:lnTo>
                <a:lnTo>
                  <a:pt x="233684" y="73987"/>
                </a:lnTo>
                <a:lnTo>
                  <a:pt x="172438" y="118872"/>
                </a:lnTo>
                <a:lnTo>
                  <a:pt x="118865" y="172446"/>
                </a:lnTo>
                <a:lnTo>
                  <a:pt x="73982" y="233691"/>
                </a:lnTo>
                <a:lnTo>
                  <a:pt x="55116" y="266873"/>
                </a:lnTo>
                <a:lnTo>
                  <a:pt x="38805" y="301591"/>
                </a:lnTo>
                <a:lnTo>
                  <a:pt x="25174" y="337718"/>
                </a:lnTo>
                <a:lnTo>
                  <a:pt x="14351" y="375127"/>
                </a:lnTo>
                <a:lnTo>
                  <a:pt x="6462" y="413691"/>
                </a:lnTo>
                <a:lnTo>
                  <a:pt x="1636" y="453283"/>
                </a:lnTo>
                <a:lnTo>
                  <a:pt x="0" y="493775"/>
                </a:lnTo>
                <a:close/>
              </a:path>
            </a:pathLst>
          </a:custGeom>
          <a:solidFill>
            <a:srgbClr val="4F81BC"/>
          </a:solidFill>
        </p:spPr>
        <p:txBody>
          <a:bodyPr wrap="square" lIns="0" tIns="0" rIns="0" bIns="0" rtlCol="0">
            <a:noAutofit/>
          </a:bodyPr>
          <a:lstStyle/>
          <a:p>
            <a:endParaRPr/>
          </a:p>
        </p:txBody>
      </p:sp>
      <p:sp>
        <p:nvSpPr>
          <p:cNvPr id="14" name="object 14"/>
          <p:cNvSpPr/>
          <p:nvPr/>
        </p:nvSpPr>
        <p:spPr>
          <a:xfrm>
            <a:off x="609601" y="1307433"/>
            <a:ext cx="3950207" cy="4525962"/>
          </a:xfrm>
          <a:custGeom>
            <a:avLst/>
            <a:gdLst/>
            <a:ahLst/>
            <a:cxnLst/>
            <a:rect l="l" t="t" r="r" b="b"/>
            <a:pathLst>
              <a:path w="2962655" h="4525962">
                <a:moveTo>
                  <a:pt x="0" y="493775"/>
                </a:moveTo>
                <a:lnTo>
                  <a:pt x="1636" y="453283"/>
                </a:lnTo>
                <a:lnTo>
                  <a:pt x="6462" y="413691"/>
                </a:lnTo>
                <a:lnTo>
                  <a:pt x="14351" y="375127"/>
                </a:lnTo>
                <a:lnTo>
                  <a:pt x="25174" y="337718"/>
                </a:lnTo>
                <a:lnTo>
                  <a:pt x="38805" y="301591"/>
                </a:lnTo>
                <a:lnTo>
                  <a:pt x="55116" y="266873"/>
                </a:lnTo>
                <a:lnTo>
                  <a:pt x="73982" y="233691"/>
                </a:lnTo>
                <a:lnTo>
                  <a:pt x="118865" y="172446"/>
                </a:lnTo>
                <a:lnTo>
                  <a:pt x="172438" y="118872"/>
                </a:lnTo>
                <a:lnTo>
                  <a:pt x="233684" y="73987"/>
                </a:lnTo>
                <a:lnTo>
                  <a:pt x="266866" y="55121"/>
                </a:lnTo>
                <a:lnTo>
                  <a:pt x="301585" y="38808"/>
                </a:lnTo>
                <a:lnTo>
                  <a:pt x="337715" y="25176"/>
                </a:lnTo>
                <a:lnTo>
                  <a:pt x="375127" y="14352"/>
                </a:lnTo>
                <a:lnTo>
                  <a:pt x="413694" y="6463"/>
                </a:lnTo>
                <a:lnTo>
                  <a:pt x="453291" y="1637"/>
                </a:lnTo>
                <a:lnTo>
                  <a:pt x="493788" y="0"/>
                </a:lnTo>
                <a:lnTo>
                  <a:pt x="2468880" y="0"/>
                </a:lnTo>
                <a:lnTo>
                  <a:pt x="2509372" y="1637"/>
                </a:lnTo>
                <a:lnTo>
                  <a:pt x="2548964" y="6463"/>
                </a:lnTo>
                <a:lnTo>
                  <a:pt x="2587528" y="14352"/>
                </a:lnTo>
                <a:lnTo>
                  <a:pt x="2624937" y="25176"/>
                </a:lnTo>
                <a:lnTo>
                  <a:pt x="2661064" y="38808"/>
                </a:lnTo>
                <a:lnTo>
                  <a:pt x="2695782" y="55121"/>
                </a:lnTo>
                <a:lnTo>
                  <a:pt x="2728964" y="73987"/>
                </a:lnTo>
                <a:lnTo>
                  <a:pt x="2790209" y="118872"/>
                </a:lnTo>
                <a:lnTo>
                  <a:pt x="2843783" y="172446"/>
                </a:lnTo>
                <a:lnTo>
                  <a:pt x="2888668" y="233691"/>
                </a:lnTo>
                <a:lnTo>
                  <a:pt x="2907534" y="266873"/>
                </a:lnTo>
                <a:lnTo>
                  <a:pt x="2923847" y="301591"/>
                </a:lnTo>
                <a:lnTo>
                  <a:pt x="2937479" y="337718"/>
                </a:lnTo>
                <a:lnTo>
                  <a:pt x="2948303" y="375127"/>
                </a:lnTo>
                <a:lnTo>
                  <a:pt x="2956192" y="413691"/>
                </a:lnTo>
                <a:lnTo>
                  <a:pt x="2961018" y="453283"/>
                </a:lnTo>
                <a:lnTo>
                  <a:pt x="2962655" y="493775"/>
                </a:lnTo>
                <a:lnTo>
                  <a:pt x="2962655" y="4032173"/>
                </a:lnTo>
                <a:lnTo>
                  <a:pt x="2961018" y="4072671"/>
                </a:lnTo>
                <a:lnTo>
                  <a:pt x="2956192" y="4112267"/>
                </a:lnTo>
                <a:lnTo>
                  <a:pt x="2948303" y="4150835"/>
                </a:lnTo>
                <a:lnTo>
                  <a:pt x="2937479" y="4188247"/>
                </a:lnTo>
                <a:lnTo>
                  <a:pt x="2923847" y="4224376"/>
                </a:lnTo>
                <a:lnTo>
                  <a:pt x="2907534" y="4259095"/>
                </a:lnTo>
                <a:lnTo>
                  <a:pt x="2888668" y="4292278"/>
                </a:lnTo>
                <a:lnTo>
                  <a:pt x="2843783" y="4353524"/>
                </a:lnTo>
                <a:lnTo>
                  <a:pt x="2790209" y="4407097"/>
                </a:lnTo>
                <a:lnTo>
                  <a:pt x="2728964" y="4451980"/>
                </a:lnTo>
                <a:lnTo>
                  <a:pt x="2695782" y="4470845"/>
                </a:lnTo>
                <a:lnTo>
                  <a:pt x="2661064" y="4487157"/>
                </a:lnTo>
                <a:lnTo>
                  <a:pt x="2624937" y="4500788"/>
                </a:lnTo>
                <a:lnTo>
                  <a:pt x="2587528" y="4511611"/>
                </a:lnTo>
                <a:lnTo>
                  <a:pt x="2548964" y="4519499"/>
                </a:lnTo>
                <a:lnTo>
                  <a:pt x="2509372" y="4524325"/>
                </a:lnTo>
                <a:lnTo>
                  <a:pt x="2468880" y="4525962"/>
                </a:lnTo>
                <a:lnTo>
                  <a:pt x="493788" y="4525962"/>
                </a:lnTo>
                <a:lnTo>
                  <a:pt x="453291" y="4524325"/>
                </a:lnTo>
                <a:lnTo>
                  <a:pt x="413694" y="4519499"/>
                </a:lnTo>
                <a:lnTo>
                  <a:pt x="375127" y="4511611"/>
                </a:lnTo>
                <a:lnTo>
                  <a:pt x="337715" y="4500788"/>
                </a:lnTo>
                <a:lnTo>
                  <a:pt x="301585" y="4487157"/>
                </a:lnTo>
                <a:lnTo>
                  <a:pt x="266866" y="4470845"/>
                </a:lnTo>
                <a:lnTo>
                  <a:pt x="233684" y="4451980"/>
                </a:lnTo>
                <a:lnTo>
                  <a:pt x="172438" y="4407097"/>
                </a:lnTo>
                <a:lnTo>
                  <a:pt x="118865" y="4353524"/>
                </a:lnTo>
                <a:lnTo>
                  <a:pt x="73982" y="4292278"/>
                </a:lnTo>
                <a:lnTo>
                  <a:pt x="55116" y="4259095"/>
                </a:lnTo>
                <a:lnTo>
                  <a:pt x="38805" y="4224376"/>
                </a:lnTo>
                <a:lnTo>
                  <a:pt x="25174" y="4188247"/>
                </a:lnTo>
                <a:lnTo>
                  <a:pt x="14351" y="4150835"/>
                </a:lnTo>
                <a:lnTo>
                  <a:pt x="6462" y="4112267"/>
                </a:lnTo>
                <a:lnTo>
                  <a:pt x="1636" y="4072671"/>
                </a:lnTo>
                <a:lnTo>
                  <a:pt x="0" y="4032173"/>
                </a:lnTo>
                <a:lnTo>
                  <a:pt x="0" y="493775"/>
                </a:lnTo>
                <a:close/>
              </a:path>
            </a:pathLst>
          </a:custGeom>
          <a:ln w="25400">
            <a:solidFill>
              <a:srgbClr val="FFFFFF"/>
            </a:solidFill>
          </a:ln>
        </p:spPr>
        <p:txBody>
          <a:bodyPr wrap="square" lIns="0" tIns="0" rIns="0" bIns="0" rtlCol="0">
            <a:noAutofit/>
          </a:bodyPr>
          <a:lstStyle/>
          <a:p>
            <a:endParaRPr/>
          </a:p>
        </p:txBody>
      </p:sp>
      <p:sp>
        <p:nvSpPr>
          <p:cNvPr id="8" name="object 8"/>
          <p:cNvSpPr txBox="1"/>
          <p:nvPr/>
        </p:nvSpPr>
        <p:spPr>
          <a:xfrm>
            <a:off x="4671229" y="2013173"/>
            <a:ext cx="308011" cy="1159967"/>
          </a:xfrm>
          <a:prstGeom prst="rect">
            <a:avLst/>
          </a:prstGeom>
        </p:spPr>
        <p:txBody>
          <a:bodyPr wrap="square" lIns="0" tIns="0" rIns="0" bIns="0" rtlCol="0">
            <a:noAutofit/>
          </a:bodyPr>
          <a:lstStyle/>
          <a:p>
            <a:pPr marL="12700" marR="197">
              <a:lnSpc>
                <a:spcPts val="2645"/>
              </a:lnSpc>
              <a:spcBef>
                <a:spcPts val="132"/>
              </a:spcBef>
            </a:pPr>
            <a:r>
              <a:rPr sz="3750" spc="0" baseline="3276" dirty="0" smtClean="0">
                <a:latin typeface="Calibri"/>
                <a:cs typeface="Calibri"/>
              </a:rPr>
              <a:t>•</a:t>
            </a:r>
            <a:endParaRPr sz="2500">
              <a:latin typeface="Calibri"/>
              <a:cs typeface="Calibri"/>
            </a:endParaRPr>
          </a:p>
          <a:p>
            <a:pPr marL="12700" marR="197">
              <a:lnSpc>
                <a:spcPct val="101725"/>
              </a:lnSpc>
              <a:spcBef>
                <a:spcPts val="32"/>
              </a:spcBef>
            </a:pPr>
            <a:r>
              <a:rPr sz="2500" spc="0" dirty="0" smtClean="0">
                <a:latin typeface="Calibri"/>
                <a:cs typeface="Calibri"/>
              </a:rPr>
              <a:t>•</a:t>
            </a:r>
            <a:endParaRPr sz="2500">
              <a:latin typeface="Calibri"/>
              <a:cs typeface="Calibri"/>
            </a:endParaRPr>
          </a:p>
          <a:p>
            <a:pPr marL="12700">
              <a:lnSpc>
                <a:spcPct val="101725"/>
              </a:lnSpc>
              <a:spcBef>
                <a:spcPts val="165"/>
              </a:spcBef>
            </a:pPr>
            <a:r>
              <a:rPr sz="2500" spc="0" dirty="0" smtClean="0">
                <a:latin typeface="Calibri"/>
                <a:cs typeface="Calibri"/>
              </a:rPr>
              <a:t>•</a:t>
            </a:r>
            <a:endParaRPr sz="2500">
              <a:latin typeface="Calibri"/>
              <a:cs typeface="Calibri"/>
            </a:endParaRPr>
          </a:p>
        </p:txBody>
      </p:sp>
      <p:sp>
        <p:nvSpPr>
          <p:cNvPr id="7" name="object 7"/>
          <p:cNvSpPr txBox="1"/>
          <p:nvPr/>
        </p:nvSpPr>
        <p:spPr>
          <a:xfrm>
            <a:off x="4976538" y="2013172"/>
            <a:ext cx="6318745" cy="1507362"/>
          </a:xfrm>
          <a:prstGeom prst="rect">
            <a:avLst/>
          </a:prstGeom>
        </p:spPr>
        <p:txBody>
          <a:bodyPr wrap="square" lIns="0" tIns="0" rIns="0" bIns="0" rtlCol="0">
            <a:noAutofit/>
          </a:bodyPr>
          <a:lstStyle/>
          <a:p>
            <a:pPr marL="12700" marR="58135">
              <a:lnSpc>
                <a:spcPts val="2645"/>
              </a:lnSpc>
              <a:spcBef>
                <a:spcPts val="132"/>
              </a:spcBef>
            </a:pPr>
            <a:r>
              <a:rPr sz="3750" spc="-9" baseline="3276" dirty="0" smtClean="0">
                <a:latin typeface="Calibri"/>
                <a:cs typeface="Calibri"/>
              </a:rPr>
              <a:t>C</a:t>
            </a:r>
            <a:r>
              <a:rPr sz="3750" spc="0" baseline="3276" dirty="0" smtClean="0">
                <a:latin typeface="Calibri"/>
                <a:cs typeface="Calibri"/>
              </a:rPr>
              <a:t>ont</a:t>
            </a:r>
            <a:r>
              <a:rPr sz="3750" spc="-59" baseline="3276" dirty="0" smtClean="0">
                <a:latin typeface="Calibri"/>
                <a:cs typeface="Calibri"/>
              </a:rPr>
              <a:t>r</a:t>
            </a:r>
            <a:r>
              <a:rPr sz="3750" spc="0" baseline="3276" dirty="0" smtClean="0">
                <a:latin typeface="Calibri"/>
                <a:cs typeface="Calibri"/>
              </a:rPr>
              <a:t>arí</a:t>
            </a:r>
            <a:r>
              <a:rPr sz="3750" spc="9" baseline="3276" dirty="0" smtClean="0">
                <a:latin typeface="Calibri"/>
                <a:cs typeface="Calibri"/>
              </a:rPr>
              <a:t>e</a:t>
            </a:r>
            <a:r>
              <a:rPr sz="3750" spc="0" baseline="3276" dirty="0" smtClean="0">
                <a:latin typeface="Calibri"/>
                <a:cs typeface="Calibri"/>
              </a:rPr>
              <a:t>n</a:t>
            </a:r>
            <a:r>
              <a:rPr sz="3750" spc="-88" baseline="3276" dirty="0" smtClean="0">
                <a:latin typeface="Calibri"/>
                <a:cs typeface="Calibri"/>
              </a:rPr>
              <a:t> </a:t>
            </a:r>
            <a:r>
              <a:rPr sz="3750" spc="0" baseline="3276" dirty="0" smtClean="0">
                <a:latin typeface="Calibri"/>
                <a:cs typeface="Calibri"/>
              </a:rPr>
              <a:t>el</a:t>
            </a:r>
            <a:r>
              <a:rPr sz="3750" spc="-18" baseline="3276" dirty="0" smtClean="0">
                <a:latin typeface="Calibri"/>
                <a:cs typeface="Calibri"/>
              </a:rPr>
              <a:t> </a:t>
            </a:r>
            <a:r>
              <a:rPr sz="3750" spc="9" baseline="3276" dirty="0" smtClean="0">
                <a:latin typeface="Calibri"/>
                <a:cs typeface="Calibri"/>
              </a:rPr>
              <a:t>d</a:t>
            </a:r>
            <a:r>
              <a:rPr sz="3750" spc="0" baseline="3276" dirty="0" smtClean="0">
                <a:latin typeface="Calibri"/>
                <a:cs typeface="Calibri"/>
              </a:rPr>
              <a:t>e</a:t>
            </a:r>
            <a:r>
              <a:rPr sz="3750" spc="19" baseline="3276" dirty="0" smtClean="0">
                <a:latin typeface="Calibri"/>
                <a:cs typeface="Calibri"/>
              </a:rPr>
              <a:t>b</a:t>
            </a:r>
            <a:r>
              <a:rPr sz="3750" spc="0" baseline="3276" dirty="0" smtClean="0">
                <a:latin typeface="Calibri"/>
                <a:cs typeface="Calibri"/>
              </a:rPr>
              <a:t>i</a:t>
            </a:r>
            <a:r>
              <a:rPr sz="3750" spc="14" baseline="3276" dirty="0" smtClean="0">
                <a:latin typeface="Calibri"/>
                <a:cs typeface="Calibri"/>
              </a:rPr>
              <a:t>d</a:t>
            </a:r>
            <a:r>
              <a:rPr sz="3750" spc="0" baseline="3276" dirty="0" smtClean="0">
                <a:latin typeface="Calibri"/>
                <a:cs typeface="Calibri"/>
              </a:rPr>
              <a:t>o</a:t>
            </a:r>
            <a:r>
              <a:rPr sz="3750" spc="-100" baseline="3276" dirty="0" smtClean="0">
                <a:latin typeface="Calibri"/>
                <a:cs typeface="Calibri"/>
              </a:rPr>
              <a:t> </a:t>
            </a:r>
            <a:r>
              <a:rPr sz="3750" spc="9" baseline="3276" dirty="0" smtClean="0">
                <a:latin typeface="Calibri"/>
                <a:cs typeface="Calibri"/>
              </a:rPr>
              <a:t>p</a:t>
            </a:r>
            <a:r>
              <a:rPr sz="3750" spc="-54" baseline="3276" dirty="0" smtClean="0">
                <a:latin typeface="Calibri"/>
                <a:cs typeface="Calibri"/>
              </a:rPr>
              <a:t>r</a:t>
            </a:r>
            <a:r>
              <a:rPr sz="3750" spc="0" baseline="3276" dirty="0" smtClean="0">
                <a:latin typeface="Calibri"/>
                <a:cs typeface="Calibri"/>
              </a:rPr>
              <a:t>oc</a:t>
            </a:r>
            <a:r>
              <a:rPr sz="3750" spc="14" baseline="3276" dirty="0" smtClean="0">
                <a:latin typeface="Calibri"/>
                <a:cs typeface="Calibri"/>
              </a:rPr>
              <a:t>e</a:t>
            </a:r>
            <a:r>
              <a:rPr sz="3750" spc="4" baseline="3276" dirty="0" smtClean="0">
                <a:latin typeface="Calibri"/>
                <a:cs typeface="Calibri"/>
              </a:rPr>
              <a:t>s</a:t>
            </a:r>
            <a:r>
              <a:rPr sz="3750" spc="0" baseline="3276" dirty="0" smtClean="0">
                <a:latin typeface="Calibri"/>
                <a:cs typeface="Calibri"/>
              </a:rPr>
              <a:t>o</a:t>
            </a:r>
            <a:endParaRPr sz="2500">
              <a:latin typeface="Calibri"/>
              <a:cs typeface="Calibri"/>
            </a:endParaRPr>
          </a:p>
          <a:p>
            <a:pPr marL="12700" marR="58135">
              <a:lnSpc>
                <a:spcPct val="101725"/>
              </a:lnSpc>
              <a:spcBef>
                <a:spcPts val="32"/>
              </a:spcBef>
            </a:pPr>
            <a:r>
              <a:rPr sz="2500" spc="-9" dirty="0" smtClean="0">
                <a:latin typeface="Calibri"/>
                <a:cs typeface="Calibri"/>
              </a:rPr>
              <a:t>C</a:t>
            </a:r>
            <a:r>
              <a:rPr sz="2500" spc="0" dirty="0" smtClean="0">
                <a:latin typeface="Calibri"/>
                <a:cs typeface="Calibri"/>
              </a:rPr>
              <a:t>ont</a:t>
            </a:r>
            <a:r>
              <a:rPr sz="2500" spc="-59" dirty="0" smtClean="0">
                <a:latin typeface="Calibri"/>
                <a:cs typeface="Calibri"/>
              </a:rPr>
              <a:t>r</a:t>
            </a:r>
            <a:r>
              <a:rPr sz="2500" spc="0" dirty="0" smtClean="0">
                <a:latin typeface="Calibri"/>
                <a:cs typeface="Calibri"/>
              </a:rPr>
              <a:t>ari</a:t>
            </a:r>
            <a:r>
              <a:rPr sz="2500" spc="4" dirty="0" smtClean="0">
                <a:latin typeface="Calibri"/>
                <a:cs typeface="Calibri"/>
              </a:rPr>
              <a:t>a</a:t>
            </a:r>
            <a:r>
              <a:rPr sz="2500" spc="0" dirty="0" smtClean="0">
                <a:latin typeface="Calibri"/>
                <a:cs typeface="Calibri"/>
              </a:rPr>
              <a:t>s</a:t>
            </a:r>
            <a:r>
              <a:rPr sz="2500" spc="-89" dirty="0" smtClean="0">
                <a:latin typeface="Calibri"/>
                <a:cs typeface="Calibri"/>
              </a:rPr>
              <a:t> </a:t>
            </a:r>
            <a:r>
              <a:rPr sz="2500" spc="0" dirty="0" smtClean="0">
                <a:latin typeface="Calibri"/>
                <a:cs typeface="Calibri"/>
              </a:rPr>
              <a:t>a</a:t>
            </a:r>
            <a:r>
              <a:rPr sz="2500" spc="-11" dirty="0" smtClean="0">
                <a:latin typeface="Calibri"/>
                <a:cs typeface="Calibri"/>
              </a:rPr>
              <a:t> </a:t>
            </a:r>
            <a:r>
              <a:rPr sz="2500" spc="0" dirty="0" smtClean="0">
                <a:latin typeface="Calibri"/>
                <a:cs typeface="Calibri"/>
              </a:rPr>
              <a:t>la</a:t>
            </a:r>
            <a:r>
              <a:rPr sz="2500" spc="-22" dirty="0" smtClean="0">
                <a:latin typeface="Calibri"/>
                <a:cs typeface="Calibri"/>
              </a:rPr>
              <a:t> </a:t>
            </a:r>
            <a:r>
              <a:rPr sz="2500" spc="0" dirty="0" smtClean="0">
                <a:latin typeface="Calibri"/>
                <a:cs typeface="Calibri"/>
              </a:rPr>
              <a:t>l</a:t>
            </a:r>
            <a:r>
              <a:rPr sz="2500" spc="9" dirty="0" smtClean="0">
                <a:latin typeface="Calibri"/>
                <a:cs typeface="Calibri"/>
              </a:rPr>
              <a:t>e</a:t>
            </a:r>
            <a:r>
              <a:rPr sz="2500" spc="0" dirty="0" smtClean="0">
                <a:latin typeface="Calibri"/>
                <a:cs typeface="Calibri"/>
              </a:rPr>
              <a:t>a</a:t>
            </a:r>
            <a:r>
              <a:rPr sz="2500" spc="9" dirty="0" smtClean="0">
                <a:latin typeface="Calibri"/>
                <a:cs typeface="Calibri"/>
              </a:rPr>
              <a:t>l</a:t>
            </a:r>
            <a:r>
              <a:rPr sz="2500" spc="-19" dirty="0" smtClean="0">
                <a:latin typeface="Calibri"/>
                <a:cs typeface="Calibri"/>
              </a:rPr>
              <a:t>t</a:t>
            </a:r>
            <a:r>
              <a:rPr sz="2500" spc="0" dirty="0" smtClean="0">
                <a:latin typeface="Calibri"/>
                <a:cs typeface="Calibri"/>
              </a:rPr>
              <a:t>ad</a:t>
            </a:r>
            <a:r>
              <a:rPr sz="2500" spc="-60" dirty="0" smtClean="0">
                <a:latin typeface="Calibri"/>
                <a:cs typeface="Calibri"/>
              </a:rPr>
              <a:t> </a:t>
            </a:r>
            <a:r>
              <a:rPr sz="2500" spc="9" dirty="0" smtClean="0">
                <a:latin typeface="Calibri"/>
                <a:cs typeface="Calibri"/>
              </a:rPr>
              <a:t>p</a:t>
            </a:r>
            <a:r>
              <a:rPr sz="2500" spc="-54" dirty="0" smtClean="0">
                <a:latin typeface="Calibri"/>
                <a:cs typeface="Calibri"/>
              </a:rPr>
              <a:t>r</a:t>
            </a:r>
            <a:r>
              <a:rPr sz="2500" spc="0" dirty="0" smtClean="0">
                <a:latin typeface="Calibri"/>
                <a:cs typeface="Calibri"/>
              </a:rPr>
              <a:t>oc</a:t>
            </a:r>
            <a:r>
              <a:rPr sz="2500" spc="14" dirty="0" smtClean="0">
                <a:latin typeface="Calibri"/>
                <a:cs typeface="Calibri"/>
              </a:rPr>
              <a:t>e</a:t>
            </a:r>
            <a:r>
              <a:rPr sz="2500" spc="4" dirty="0" smtClean="0">
                <a:latin typeface="Calibri"/>
                <a:cs typeface="Calibri"/>
              </a:rPr>
              <a:t>s</a:t>
            </a:r>
            <a:r>
              <a:rPr sz="2500" spc="0" dirty="0" smtClean="0">
                <a:latin typeface="Calibri"/>
                <a:cs typeface="Calibri"/>
              </a:rPr>
              <a:t>al</a:t>
            </a:r>
            <a:endParaRPr sz="2500">
              <a:latin typeface="Calibri"/>
              <a:cs typeface="Calibri"/>
            </a:endParaRPr>
          </a:p>
          <a:p>
            <a:pPr marL="12700">
              <a:lnSpc>
                <a:spcPct val="101725"/>
              </a:lnSpc>
              <a:spcBef>
                <a:spcPts val="165"/>
              </a:spcBef>
            </a:pPr>
            <a:r>
              <a:rPr sz="2500" spc="0" dirty="0" smtClean="0">
                <a:latin typeface="Calibri"/>
                <a:cs typeface="Calibri"/>
              </a:rPr>
              <a:t>Ac</a:t>
            </a:r>
            <a:r>
              <a:rPr sz="2500" spc="-25" dirty="0" smtClean="0">
                <a:latin typeface="Calibri"/>
                <a:cs typeface="Calibri"/>
              </a:rPr>
              <a:t>t</a:t>
            </a:r>
            <a:r>
              <a:rPr sz="2500" spc="0" dirty="0" smtClean="0">
                <a:latin typeface="Calibri"/>
                <a:cs typeface="Calibri"/>
              </a:rPr>
              <a:t>os</a:t>
            </a:r>
            <a:r>
              <a:rPr sz="2500" spc="-22" dirty="0" smtClean="0">
                <a:latin typeface="Calibri"/>
                <a:cs typeface="Calibri"/>
              </a:rPr>
              <a:t> </a:t>
            </a:r>
            <a:r>
              <a:rPr sz="2500" spc="0" dirty="0" smtClean="0">
                <a:latin typeface="Calibri"/>
                <a:cs typeface="Calibri"/>
              </a:rPr>
              <a:t>i</a:t>
            </a:r>
            <a:r>
              <a:rPr sz="2500" spc="-9" dirty="0" smtClean="0">
                <a:latin typeface="Calibri"/>
                <a:cs typeface="Calibri"/>
              </a:rPr>
              <a:t>n</a:t>
            </a:r>
            <a:r>
              <a:rPr sz="2500" spc="0" dirty="0" smtClean="0">
                <a:latin typeface="Calibri"/>
                <a:cs typeface="Calibri"/>
              </a:rPr>
              <a:t>timi</a:t>
            </a:r>
            <a:r>
              <a:rPr sz="2500" spc="14" dirty="0" smtClean="0">
                <a:latin typeface="Calibri"/>
                <a:cs typeface="Calibri"/>
              </a:rPr>
              <a:t>d</a:t>
            </a:r>
            <a:r>
              <a:rPr sz="2500" spc="-14" dirty="0" smtClean="0">
                <a:latin typeface="Calibri"/>
                <a:cs typeface="Calibri"/>
              </a:rPr>
              <a:t>a</a:t>
            </a:r>
            <a:r>
              <a:rPr sz="2500" spc="-19" dirty="0" smtClean="0">
                <a:latin typeface="Calibri"/>
                <a:cs typeface="Calibri"/>
              </a:rPr>
              <a:t>t</a:t>
            </a:r>
            <a:r>
              <a:rPr sz="2500" spc="0" dirty="0" smtClean="0">
                <a:latin typeface="Calibri"/>
                <a:cs typeface="Calibri"/>
              </a:rPr>
              <a:t>orios</a:t>
            </a:r>
            <a:r>
              <a:rPr sz="2500" spc="-11" dirty="0" smtClean="0">
                <a:latin typeface="Calibri"/>
                <a:cs typeface="Calibri"/>
              </a:rPr>
              <a:t> </a:t>
            </a:r>
            <a:r>
              <a:rPr sz="2500" spc="0" dirty="0" smtClean="0">
                <a:latin typeface="Calibri"/>
                <a:cs typeface="Calibri"/>
              </a:rPr>
              <a:t>o i</a:t>
            </a:r>
            <a:r>
              <a:rPr sz="2500" spc="-9" dirty="0" smtClean="0">
                <a:latin typeface="Calibri"/>
                <a:cs typeface="Calibri"/>
              </a:rPr>
              <a:t>r</a:t>
            </a:r>
            <a:r>
              <a:rPr sz="2500" spc="-29" dirty="0" smtClean="0">
                <a:latin typeface="Calibri"/>
                <a:cs typeface="Calibri"/>
              </a:rPr>
              <a:t>r</a:t>
            </a:r>
            <a:r>
              <a:rPr sz="2500" spc="0" dirty="0" smtClean="0">
                <a:latin typeface="Calibri"/>
                <a:cs typeface="Calibri"/>
              </a:rPr>
              <a:t>e</a:t>
            </a:r>
            <a:r>
              <a:rPr sz="2500" spc="9" dirty="0" smtClean="0">
                <a:latin typeface="Calibri"/>
                <a:cs typeface="Calibri"/>
              </a:rPr>
              <a:t>s</a:t>
            </a:r>
            <a:r>
              <a:rPr sz="2500" spc="4" dirty="0" smtClean="0">
                <a:latin typeface="Calibri"/>
                <a:cs typeface="Calibri"/>
              </a:rPr>
              <a:t>p</a:t>
            </a:r>
            <a:r>
              <a:rPr sz="2500" spc="-14" dirty="0" smtClean="0">
                <a:latin typeface="Calibri"/>
                <a:cs typeface="Calibri"/>
              </a:rPr>
              <a:t>e</a:t>
            </a:r>
            <a:r>
              <a:rPr sz="2500" spc="0" dirty="0" smtClean="0">
                <a:latin typeface="Calibri"/>
                <a:cs typeface="Calibri"/>
              </a:rPr>
              <a:t>t</a:t>
            </a:r>
            <a:r>
              <a:rPr sz="2500" spc="9" dirty="0" smtClean="0">
                <a:latin typeface="Calibri"/>
                <a:cs typeface="Calibri"/>
              </a:rPr>
              <a:t>u</a:t>
            </a:r>
            <a:r>
              <a:rPr sz="2500" spc="0" dirty="0" smtClean="0">
                <a:latin typeface="Calibri"/>
                <a:cs typeface="Calibri"/>
              </a:rPr>
              <a:t>o</a:t>
            </a:r>
            <a:r>
              <a:rPr sz="2500" spc="9" dirty="0" smtClean="0">
                <a:latin typeface="Calibri"/>
                <a:cs typeface="Calibri"/>
              </a:rPr>
              <a:t>s</a:t>
            </a:r>
            <a:r>
              <a:rPr sz="2500" spc="0" dirty="0" smtClean="0">
                <a:latin typeface="Calibri"/>
                <a:cs typeface="Calibri"/>
              </a:rPr>
              <a:t>os</a:t>
            </a:r>
            <a:endParaRPr sz="2500">
              <a:latin typeface="Calibri"/>
              <a:cs typeface="Calibri"/>
            </a:endParaRPr>
          </a:p>
          <a:p>
            <a:pPr marL="12700" marR="58135">
              <a:lnSpc>
                <a:spcPts val="2735"/>
              </a:lnSpc>
              <a:spcBef>
                <a:spcPts val="136"/>
              </a:spcBef>
            </a:pPr>
            <a:r>
              <a:rPr sz="3750" spc="-25" baseline="2184" dirty="0" smtClean="0">
                <a:latin typeface="Calibri"/>
                <a:cs typeface="Calibri"/>
              </a:rPr>
              <a:t>c</a:t>
            </a:r>
            <a:r>
              <a:rPr sz="3750" spc="0" baseline="2184" dirty="0" smtClean="0">
                <a:latin typeface="Calibri"/>
                <a:cs typeface="Calibri"/>
              </a:rPr>
              <a:t>ont</a:t>
            </a:r>
            <a:r>
              <a:rPr sz="3750" spc="-59" baseline="2184" dirty="0" smtClean="0">
                <a:latin typeface="Calibri"/>
                <a:cs typeface="Calibri"/>
              </a:rPr>
              <a:t>r</a:t>
            </a:r>
            <a:r>
              <a:rPr sz="3750" spc="0" baseline="2184" dirty="0" smtClean="0">
                <a:latin typeface="Calibri"/>
                <a:cs typeface="Calibri"/>
              </a:rPr>
              <a:t>a</a:t>
            </a:r>
            <a:endParaRPr sz="2500">
              <a:latin typeface="Calibri"/>
              <a:cs typeface="Calibri"/>
            </a:endParaRPr>
          </a:p>
        </p:txBody>
      </p:sp>
      <p:sp>
        <p:nvSpPr>
          <p:cNvPr id="6" name="object 6"/>
          <p:cNvSpPr txBox="1"/>
          <p:nvPr/>
        </p:nvSpPr>
        <p:spPr>
          <a:xfrm>
            <a:off x="911517" y="1707308"/>
            <a:ext cx="3081986" cy="3098976"/>
          </a:xfrm>
          <a:prstGeom prst="rect">
            <a:avLst/>
          </a:prstGeom>
        </p:spPr>
        <p:txBody>
          <a:bodyPr wrap="square" lIns="0" tIns="0" rIns="0" bIns="0" rtlCol="0">
            <a:noAutofit/>
          </a:bodyPr>
          <a:lstStyle/>
          <a:p>
            <a:pPr marL="652198" marR="1038185" algn="ctr">
              <a:lnSpc>
                <a:spcPts val="4990"/>
              </a:lnSpc>
              <a:spcBef>
                <a:spcPts val="249"/>
              </a:spcBef>
            </a:pPr>
            <a:r>
              <a:rPr lang="es-EC" sz="4200" b="1" spc="0" baseline="3413" dirty="0" smtClean="0">
                <a:solidFill>
                  <a:srgbClr val="FFFFFF"/>
                </a:solidFill>
                <a:latin typeface="Calibri"/>
                <a:cs typeface="Calibri"/>
              </a:rPr>
              <a:t>Objeción </a:t>
            </a:r>
            <a:r>
              <a:rPr sz="4200" b="1" spc="0" baseline="3413" dirty="0" smtClean="0">
                <a:solidFill>
                  <a:srgbClr val="FFFFFF"/>
                </a:solidFill>
                <a:latin typeface="Calibri"/>
                <a:cs typeface="Calibri"/>
              </a:rPr>
              <a:t>a </a:t>
            </a:r>
            <a:r>
              <a:rPr lang="es-EC" sz="4200" b="1" spc="0" baseline="3413" dirty="0" smtClean="0">
                <a:solidFill>
                  <a:srgbClr val="FFFFFF"/>
                </a:solidFill>
                <a:latin typeface="Calibri"/>
                <a:cs typeface="Calibri"/>
              </a:rPr>
              <a:t>l</a:t>
            </a:r>
            <a:r>
              <a:rPr sz="4200" b="1" spc="0" baseline="3413" dirty="0" smtClean="0">
                <a:solidFill>
                  <a:srgbClr val="FFFFFF"/>
                </a:solidFill>
                <a:latin typeface="Calibri"/>
                <a:cs typeface="Calibri"/>
              </a:rPr>
              <a:t>a</a:t>
            </a:r>
            <a:endParaRPr sz="4200" dirty="0">
              <a:latin typeface="Calibri"/>
              <a:cs typeface="Calibri"/>
            </a:endParaRPr>
          </a:p>
          <a:p>
            <a:pPr marL="195049" marR="581432" algn="ctr">
              <a:lnSpc>
                <a:spcPts val="5260"/>
              </a:lnSpc>
              <a:spcBef>
                <a:spcPts val="13"/>
              </a:spcBef>
            </a:pPr>
            <a:r>
              <a:rPr sz="4200" b="1" spc="0" baseline="2844" dirty="0" smtClean="0">
                <a:solidFill>
                  <a:srgbClr val="FFFFFF"/>
                </a:solidFill>
                <a:latin typeface="Calibri"/>
                <a:cs typeface="Calibri"/>
              </a:rPr>
              <a:t>pr</a:t>
            </a:r>
            <a:r>
              <a:rPr sz="4200" b="1" spc="-25" baseline="2844" dirty="0" smtClean="0">
                <a:solidFill>
                  <a:srgbClr val="FFFFFF"/>
                </a:solidFill>
                <a:latin typeface="Calibri"/>
                <a:cs typeface="Calibri"/>
              </a:rPr>
              <a:t>u</a:t>
            </a:r>
            <a:r>
              <a:rPr sz="4200" b="1" spc="0" baseline="2844" dirty="0" smtClean="0">
                <a:solidFill>
                  <a:srgbClr val="FFFFFF"/>
                </a:solidFill>
                <a:latin typeface="Calibri"/>
                <a:cs typeface="Calibri"/>
              </a:rPr>
              <a:t>eba</a:t>
            </a:r>
            <a:endParaRPr sz="4200" dirty="0">
              <a:latin typeface="Calibri"/>
              <a:cs typeface="Calibri"/>
            </a:endParaRPr>
          </a:p>
          <a:p>
            <a:pPr marL="487606" marR="869769" algn="ctr">
              <a:lnSpc>
                <a:spcPts val="5285"/>
              </a:lnSpc>
              <a:spcBef>
                <a:spcPts val="1"/>
              </a:spcBef>
            </a:pPr>
            <a:r>
              <a:rPr sz="4200" b="1" spc="0" baseline="2844" dirty="0" smtClean="0">
                <a:solidFill>
                  <a:srgbClr val="FFFFFF"/>
                </a:solidFill>
                <a:latin typeface="Calibri"/>
                <a:cs typeface="Calibri"/>
              </a:rPr>
              <a:t>de la</a:t>
            </a:r>
            <a:endParaRPr sz="4200" dirty="0">
              <a:latin typeface="Calibri"/>
              <a:cs typeface="Calibri"/>
            </a:endParaRPr>
          </a:p>
          <a:p>
            <a:pPr marR="340590" algn="ctr">
              <a:lnSpc>
                <a:spcPts val="5280"/>
              </a:lnSpc>
            </a:pPr>
            <a:r>
              <a:rPr sz="4200" b="1" spc="-14" baseline="2844" dirty="0" smtClean="0">
                <a:solidFill>
                  <a:srgbClr val="FFFFFF"/>
                </a:solidFill>
                <a:latin typeface="Calibri"/>
                <a:cs typeface="Calibri"/>
              </a:rPr>
              <a:t>c</a:t>
            </a:r>
            <a:r>
              <a:rPr sz="4200" b="1" spc="0" baseline="2844" dirty="0" smtClean="0">
                <a:solidFill>
                  <a:srgbClr val="FFFFFF"/>
                </a:solidFill>
                <a:latin typeface="Calibri"/>
                <a:cs typeface="Calibri"/>
              </a:rPr>
              <a:t>o</a:t>
            </a:r>
            <a:r>
              <a:rPr sz="4200" b="1" spc="-50" baseline="2844" dirty="0" smtClean="0">
                <a:solidFill>
                  <a:srgbClr val="FFFFFF"/>
                </a:solidFill>
                <a:latin typeface="Calibri"/>
                <a:cs typeface="Calibri"/>
              </a:rPr>
              <a:t>n</a:t>
            </a:r>
            <a:r>
              <a:rPr sz="4200" b="1" spc="0" baseline="2844" dirty="0" smtClean="0">
                <a:solidFill>
                  <a:srgbClr val="FFFFFF"/>
                </a:solidFill>
                <a:latin typeface="Calibri"/>
                <a:cs typeface="Calibri"/>
              </a:rPr>
              <a:t>t</a:t>
            </a:r>
            <a:r>
              <a:rPr sz="4200" b="1" spc="-104" baseline="2844" dirty="0" smtClean="0">
                <a:solidFill>
                  <a:srgbClr val="FFFFFF"/>
                </a:solidFill>
                <a:latin typeface="Calibri"/>
                <a:cs typeface="Calibri"/>
              </a:rPr>
              <a:t>r</a:t>
            </a:r>
            <a:r>
              <a:rPr sz="4200" b="1" spc="0" baseline="2844" dirty="0" smtClean="0">
                <a:solidFill>
                  <a:srgbClr val="FFFFFF"/>
                </a:solidFill>
                <a:latin typeface="Calibri"/>
                <a:cs typeface="Calibri"/>
              </a:rPr>
              <a:t>aria</a:t>
            </a:r>
            <a:endParaRPr sz="4200" dirty="0">
              <a:latin typeface="Calibri"/>
              <a:cs typeface="Calibri"/>
            </a:endParaRPr>
          </a:p>
          <a:p>
            <a:pPr marL="451030" marR="835007" algn="ctr">
              <a:lnSpc>
                <a:spcPts val="5280"/>
              </a:lnSpc>
            </a:pPr>
            <a:r>
              <a:rPr sz="4200" spc="0" baseline="2844" dirty="0" smtClean="0">
                <a:solidFill>
                  <a:srgbClr val="FFFFFF"/>
                </a:solidFill>
                <a:latin typeface="Calibri"/>
                <a:cs typeface="Calibri"/>
              </a:rPr>
              <a:t>(17</a:t>
            </a:r>
            <a:r>
              <a:rPr sz="4200" spc="-25" baseline="2844" dirty="0" smtClean="0">
                <a:solidFill>
                  <a:srgbClr val="FFFFFF"/>
                </a:solidFill>
                <a:latin typeface="Calibri"/>
                <a:cs typeface="Calibri"/>
              </a:rPr>
              <a:t>0</a:t>
            </a:r>
            <a:r>
              <a:rPr sz="4200" spc="0" baseline="2844" dirty="0" smtClean="0">
                <a:solidFill>
                  <a:srgbClr val="FFFFFF"/>
                </a:solidFill>
                <a:latin typeface="Calibri"/>
                <a:cs typeface="Calibri"/>
              </a:rPr>
              <a:t>)</a:t>
            </a:r>
            <a:endParaRPr sz="4200" dirty="0">
              <a:latin typeface="Calibri"/>
              <a:cs typeface="Calibri"/>
            </a:endParaRPr>
          </a:p>
          <a:p>
            <a:pPr marL="1744497">
              <a:lnSpc>
                <a:spcPct val="95825"/>
              </a:lnSpc>
              <a:spcBef>
                <a:spcPts val="2315"/>
              </a:spcBef>
            </a:pPr>
            <a:r>
              <a:rPr sz="1600" spc="0" dirty="0" smtClean="0">
                <a:solidFill>
                  <a:srgbClr val="F2FBFB"/>
                </a:solidFill>
                <a:latin typeface="Arial"/>
                <a:cs typeface="Arial"/>
              </a:rPr>
              <a:t>Hacemos</a:t>
            </a:r>
            <a:endParaRPr sz="1600" dirty="0">
              <a:latin typeface="Arial"/>
              <a:cs typeface="Arial"/>
            </a:endParaRPr>
          </a:p>
        </p:txBody>
      </p:sp>
      <p:sp>
        <p:nvSpPr>
          <p:cNvPr id="5" name="object 5"/>
          <p:cNvSpPr txBox="1"/>
          <p:nvPr/>
        </p:nvSpPr>
        <p:spPr>
          <a:xfrm>
            <a:off x="4976537" y="3586600"/>
            <a:ext cx="308011" cy="1562074"/>
          </a:xfrm>
          <a:prstGeom prst="rect">
            <a:avLst/>
          </a:prstGeom>
        </p:spPr>
        <p:txBody>
          <a:bodyPr wrap="square" lIns="0" tIns="0" rIns="0" bIns="0" rtlCol="0">
            <a:noAutofit/>
          </a:bodyPr>
          <a:lstStyle/>
          <a:p>
            <a:pPr marL="12700">
              <a:lnSpc>
                <a:spcPts val="2645"/>
              </a:lnSpc>
              <a:spcBef>
                <a:spcPts val="132"/>
              </a:spcBef>
            </a:pPr>
            <a:r>
              <a:rPr sz="3750" spc="0" baseline="3276" dirty="0" smtClean="0">
                <a:latin typeface="Calibri"/>
                <a:cs typeface="Calibri"/>
              </a:rPr>
              <a:t>•</a:t>
            </a:r>
            <a:endParaRPr sz="2500">
              <a:latin typeface="Calibri"/>
              <a:cs typeface="Calibri"/>
            </a:endParaRPr>
          </a:p>
          <a:p>
            <a:pPr marL="12700" marR="197">
              <a:lnSpc>
                <a:spcPct val="101725"/>
              </a:lnSpc>
              <a:spcBef>
                <a:spcPts val="7"/>
              </a:spcBef>
            </a:pPr>
            <a:r>
              <a:rPr sz="2500" spc="0" dirty="0" smtClean="0">
                <a:latin typeface="Calibri"/>
                <a:cs typeface="Calibri"/>
              </a:rPr>
              <a:t>•</a:t>
            </a:r>
            <a:endParaRPr sz="2500">
              <a:latin typeface="Calibri"/>
              <a:cs typeface="Calibri"/>
            </a:endParaRPr>
          </a:p>
          <a:p>
            <a:pPr marL="12700">
              <a:lnSpc>
                <a:spcPct val="101725"/>
              </a:lnSpc>
              <a:spcBef>
                <a:spcPts val="165"/>
              </a:spcBef>
            </a:pPr>
            <a:r>
              <a:rPr sz="2500" spc="0" dirty="0" smtClean="0">
                <a:latin typeface="Calibri"/>
                <a:cs typeface="Calibri"/>
              </a:rPr>
              <a:t>•</a:t>
            </a:r>
            <a:endParaRPr sz="2500">
              <a:latin typeface="Calibri"/>
              <a:cs typeface="Calibri"/>
            </a:endParaRPr>
          </a:p>
          <a:p>
            <a:pPr marL="12700" marR="197">
              <a:lnSpc>
                <a:spcPct val="101725"/>
              </a:lnSpc>
              <a:spcBef>
                <a:spcPts val="140"/>
              </a:spcBef>
            </a:pPr>
            <a:r>
              <a:rPr sz="2500" spc="0" dirty="0" smtClean="0">
                <a:latin typeface="Calibri"/>
                <a:cs typeface="Calibri"/>
              </a:rPr>
              <a:t>•</a:t>
            </a:r>
            <a:endParaRPr sz="2500">
              <a:latin typeface="Calibri"/>
              <a:cs typeface="Calibri"/>
            </a:endParaRPr>
          </a:p>
        </p:txBody>
      </p:sp>
      <p:sp>
        <p:nvSpPr>
          <p:cNvPr id="4" name="object 4"/>
          <p:cNvSpPr txBox="1"/>
          <p:nvPr/>
        </p:nvSpPr>
        <p:spPr>
          <a:xfrm>
            <a:off x="5281338" y="3586600"/>
            <a:ext cx="1939765" cy="1562074"/>
          </a:xfrm>
          <a:prstGeom prst="rect">
            <a:avLst/>
          </a:prstGeom>
        </p:spPr>
        <p:txBody>
          <a:bodyPr wrap="square" lIns="0" tIns="0" rIns="0" bIns="0" rtlCol="0">
            <a:noAutofit/>
          </a:bodyPr>
          <a:lstStyle/>
          <a:p>
            <a:pPr marL="12700" marR="45435">
              <a:lnSpc>
                <a:spcPts val="2645"/>
              </a:lnSpc>
              <a:spcBef>
                <a:spcPts val="132"/>
              </a:spcBef>
            </a:pPr>
            <a:r>
              <a:rPr sz="3750" spc="-39" baseline="3276" dirty="0" smtClean="0">
                <a:latin typeface="Calibri"/>
                <a:cs typeface="Calibri"/>
              </a:rPr>
              <a:t>P</a:t>
            </a:r>
            <a:r>
              <a:rPr sz="3750" spc="0" baseline="3276" dirty="0" smtClean="0">
                <a:latin typeface="Calibri"/>
                <a:cs typeface="Calibri"/>
              </a:rPr>
              <a:t>ar</a:t>
            </a:r>
            <a:r>
              <a:rPr sz="3750" spc="-19" baseline="3276" dirty="0" smtClean="0">
                <a:latin typeface="Calibri"/>
                <a:cs typeface="Calibri"/>
              </a:rPr>
              <a:t>t</a:t>
            </a:r>
            <a:r>
              <a:rPr sz="3750" spc="0" baseline="3276" dirty="0" smtClean="0">
                <a:latin typeface="Calibri"/>
                <a:cs typeface="Calibri"/>
              </a:rPr>
              <a:t>es</a:t>
            </a:r>
            <a:endParaRPr sz="2500" dirty="0">
              <a:latin typeface="Calibri"/>
              <a:cs typeface="Calibri"/>
            </a:endParaRPr>
          </a:p>
          <a:p>
            <a:pPr marL="12700">
              <a:lnSpc>
                <a:spcPts val="3051"/>
              </a:lnSpc>
              <a:spcBef>
                <a:spcPts val="7"/>
              </a:spcBef>
            </a:pPr>
            <a:r>
              <a:rPr sz="2500" spc="-39" dirty="0" smtClean="0">
                <a:latin typeface="Calibri"/>
                <a:cs typeface="Calibri"/>
              </a:rPr>
              <a:t>P</a:t>
            </a:r>
            <a:r>
              <a:rPr sz="2500" spc="0" dirty="0" smtClean="0">
                <a:latin typeface="Calibri"/>
                <a:cs typeface="Calibri"/>
              </a:rPr>
              <a:t>eri</a:t>
            </a:r>
            <a:r>
              <a:rPr sz="2500" spc="-14" dirty="0" smtClean="0">
                <a:latin typeface="Calibri"/>
                <a:cs typeface="Calibri"/>
              </a:rPr>
              <a:t>t</a:t>
            </a:r>
            <a:r>
              <a:rPr sz="2500" spc="0" dirty="0" smtClean="0">
                <a:latin typeface="Calibri"/>
                <a:cs typeface="Calibri"/>
              </a:rPr>
              <a:t>os </a:t>
            </a:r>
            <a:endParaRPr sz="2500" dirty="0">
              <a:latin typeface="Calibri"/>
              <a:cs typeface="Calibri"/>
            </a:endParaRPr>
          </a:p>
          <a:p>
            <a:pPr marL="12700">
              <a:lnSpc>
                <a:spcPts val="3051"/>
              </a:lnSpc>
              <a:spcBef>
                <a:spcPts val="152"/>
              </a:spcBef>
            </a:pPr>
            <a:r>
              <a:rPr sz="2500" spc="-209" dirty="0" smtClean="0">
                <a:latin typeface="Calibri"/>
                <a:cs typeface="Calibri"/>
              </a:rPr>
              <a:t>T</a:t>
            </a:r>
            <a:r>
              <a:rPr sz="2500" spc="0" dirty="0" smtClean="0">
                <a:latin typeface="Calibri"/>
                <a:cs typeface="Calibri"/>
              </a:rPr>
              <a:t>e</a:t>
            </a:r>
            <a:r>
              <a:rPr sz="2500" spc="-9" dirty="0" smtClean="0">
                <a:latin typeface="Calibri"/>
                <a:cs typeface="Calibri"/>
              </a:rPr>
              <a:t>s</a:t>
            </a:r>
            <a:r>
              <a:rPr sz="2500" spc="0" dirty="0" smtClean="0">
                <a:latin typeface="Calibri"/>
                <a:cs typeface="Calibri"/>
              </a:rPr>
              <a:t>ti</a:t>
            </a:r>
            <a:r>
              <a:rPr sz="2500" spc="-14" dirty="0" smtClean="0">
                <a:latin typeface="Calibri"/>
                <a:cs typeface="Calibri"/>
              </a:rPr>
              <a:t>g</a:t>
            </a:r>
            <a:r>
              <a:rPr sz="2500" spc="0" dirty="0" smtClean="0">
                <a:latin typeface="Calibri"/>
                <a:cs typeface="Calibri"/>
              </a:rPr>
              <a:t>os </a:t>
            </a:r>
            <a:endParaRPr sz="2500" dirty="0">
              <a:latin typeface="Calibri"/>
              <a:cs typeface="Calibri"/>
            </a:endParaRPr>
          </a:p>
          <a:p>
            <a:pPr marL="12700">
              <a:lnSpc>
                <a:spcPts val="3051"/>
              </a:lnSpc>
              <a:spcBef>
                <a:spcPts val="152"/>
              </a:spcBef>
            </a:pPr>
            <a:r>
              <a:rPr sz="2500" spc="-9" dirty="0" err="1" smtClean="0">
                <a:latin typeface="Calibri"/>
                <a:cs typeface="Calibri"/>
              </a:rPr>
              <a:t>C</a:t>
            </a:r>
            <a:r>
              <a:rPr sz="2500" spc="9" dirty="0" err="1" smtClean="0">
                <a:latin typeface="Calibri"/>
                <a:cs typeface="Calibri"/>
              </a:rPr>
              <a:t>u</a:t>
            </a:r>
            <a:r>
              <a:rPr sz="2500" spc="0" dirty="0" err="1" smtClean="0">
                <a:latin typeface="Calibri"/>
                <a:cs typeface="Calibri"/>
              </a:rPr>
              <a:t>a</a:t>
            </a:r>
            <a:r>
              <a:rPr sz="2500" spc="9" dirty="0" err="1" smtClean="0">
                <a:latin typeface="Calibri"/>
                <a:cs typeface="Calibri"/>
              </a:rPr>
              <a:t>lqu</a:t>
            </a:r>
            <a:r>
              <a:rPr sz="2500" spc="0" dirty="0" err="1" smtClean="0">
                <a:latin typeface="Calibri"/>
                <a:cs typeface="Calibri"/>
              </a:rPr>
              <a:t>i</a:t>
            </a:r>
            <a:r>
              <a:rPr sz="2500" spc="9" dirty="0" err="1" smtClean="0">
                <a:latin typeface="Calibri"/>
                <a:cs typeface="Calibri"/>
              </a:rPr>
              <a:t>e</a:t>
            </a:r>
            <a:r>
              <a:rPr sz="2500" spc="-54" dirty="0" err="1" smtClean="0">
                <a:latin typeface="Calibri"/>
                <a:cs typeface="Calibri"/>
              </a:rPr>
              <a:t>r</a:t>
            </a:r>
            <a:r>
              <a:rPr sz="2500" spc="0" dirty="0" err="1" smtClean="0">
                <a:latin typeface="Calibri"/>
                <a:cs typeface="Calibri"/>
              </a:rPr>
              <a:t>a</a:t>
            </a:r>
            <a:r>
              <a:rPr lang="es-ES" sz="2500" spc="0" dirty="0" smtClean="0">
                <a:latin typeface="Calibri"/>
                <a:cs typeface="Calibri"/>
              </a:rPr>
              <a:t> de los presentes</a:t>
            </a:r>
            <a:endParaRPr sz="2500" dirty="0">
              <a:latin typeface="Calibri"/>
              <a:cs typeface="Calibri"/>
            </a:endParaRPr>
          </a:p>
        </p:txBody>
      </p:sp>
      <p:sp>
        <p:nvSpPr>
          <p:cNvPr id="16" name="object 12"/>
          <p:cNvSpPr txBox="1"/>
          <p:nvPr/>
        </p:nvSpPr>
        <p:spPr>
          <a:xfrm>
            <a:off x="3172408" y="533425"/>
            <a:ext cx="7576299" cy="572249"/>
          </a:xfrm>
          <a:prstGeom prst="rect">
            <a:avLst/>
          </a:prstGeom>
        </p:spPr>
        <p:txBody>
          <a:bodyPr wrap="square" lIns="0" tIns="0" rIns="0" bIns="0" rtlCol="0">
            <a:noAutofit/>
          </a:bodyPr>
          <a:lstStyle/>
          <a:p>
            <a:pPr marL="483262" marR="520778" algn="ctr">
              <a:lnSpc>
                <a:spcPts val="4180"/>
              </a:lnSpc>
              <a:spcBef>
                <a:spcPts val="209"/>
              </a:spcBef>
            </a:pPr>
            <a:r>
              <a:rPr sz="3600" b="1" dirty="0" err="1">
                <a:solidFill>
                  <a:srgbClr val="1F497D"/>
                </a:solidFill>
              </a:rPr>
              <a:t>Principios</a:t>
            </a:r>
            <a:r>
              <a:rPr sz="3600" b="1" dirty="0">
                <a:solidFill>
                  <a:srgbClr val="1F497D"/>
                </a:solidFill>
              </a:rPr>
              <a:t> </a:t>
            </a:r>
            <a:r>
              <a:rPr sz="3600" b="1" dirty="0" err="1" smtClean="0">
                <a:solidFill>
                  <a:srgbClr val="1F497D"/>
                </a:solidFill>
              </a:rPr>
              <a:t>que</a:t>
            </a:r>
            <a:r>
              <a:rPr lang="es-EC" sz="3600" b="1" dirty="0" smtClean="0">
                <a:solidFill>
                  <a:srgbClr val="1F497D"/>
                </a:solidFill>
              </a:rPr>
              <a:t> </a:t>
            </a:r>
            <a:r>
              <a:rPr sz="3600" b="1" dirty="0" err="1" smtClean="0">
                <a:solidFill>
                  <a:srgbClr val="1F497D"/>
                </a:solidFill>
              </a:rPr>
              <a:t>informan</a:t>
            </a:r>
            <a:r>
              <a:rPr sz="3600" b="1" dirty="0" smtClean="0">
                <a:solidFill>
                  <a:srgbClr val="1F497D"/>
                </a:solidFill>
              </a:rPr>
              <a:t> </a:t>
            </a:r>
            <a:r>
              <a:rPr sz="3600" b="1" dirty="0">
                <a:solidFill>
                  <a:srgbClr val="1F497D"/>
                </a:solidFill>
              </a:rPr>
              <a:t>la </a:t>
            </a:r>
            <a:r>
              <a:rPr lang="es-EC" sz="3600" b="1" dirty="0">
                <a:solidFill>
                  <a:srgbClr val="1F497D"/>
                </a:solidFill>
              </a:rPr>
              <a:t>p</a:t>
            </a:r>
            <a:r>
              <a:rPr sz="3600" b="1" dirty="0" err="1" smtClean="0">
                <a:solidFill>
                  <a:srgbClr val="1F497D"/>
                </a:solidFill>
              </a:rPr>
              <a:t>rueba</a:t>
            </a:r>
            <a:endParaRPr sz="3600" b="1" dirty="0">
              <a:solidFill>
                <a:srgbClr val="1F497D"/>
              </a:solidFill>
            </a:endParaRPr>
          </a:p>
        </p:txBody>
      </p:sp>
    </p:spTree>
    <p:extLst>
      <p:ext uri="{BB962C8B-B14F-4D97-AF65-F5344CB8AC3E}">
        <p14:creationId xmlns:p14="http://schemas.microsoft.com/office/powerpoint/2010/main" val="176922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35099" y="1923804"/>
            <a:ext cx="9613900" cy="2854115"/>
          </a:xfrm>
          <a:prstGeom prst="rect">
            <a:avLst/>
          </a:prstGeom>
        </p:spPr>
        <p:txBody>
          <a:bodyPr wrap="square">
            <a:spAutoFit/>
          </a:bodyPr>
          <a:lstStyle/>
          <a:p>
            <a:pPr marR="46508" algn="ctr">
              <a:lnSpc>
                <a:spcPct val="90000"/>
              </a:lnSpc>
              <a:spcBef>
                <a:spcPts val="192"/>
              </a:spcBef>
            </a:pPr>
            <a:r>
              <a:rPr lang="es-ES" sz="4000" b="1" dirty="0" smtClean="0">
                <a:solidFill>
                  <a:srgbClr val="1F497D"/>
                </a:solidFill>
              </a:rPr>
              <a:t>9.1. LA DEMANDA</a:t>
            </a:r>
            <a:endParaRPr lang="es-ES" sz="2800" b="1" dirty="0" smtClean="0">
              <a:solidFill>
                <a:srgbClr val="1F497D"/>
              </a:solidFill>
            </a:endParaRPr>
          </a:p>
          <a:p>
            <a:pPr marR="46508" algn="ctr">
              <a:lnSpc>
                <a:spcPct val="90000"/>
              </a:lnSpc>
              <a:spcBef>
                <a:spcPts val="192"/>
              </a:spcBef>
            </a:pPr>
            <a:endParaRPr lang="es-EC" sz="3800" b="1" dirty="0" smtClean="0">
              <a:solidFill>
                <a:srgbClr val="1F497D"/>
              </a:solidFill>
            </a:endParaRPr>
          </a:p>
          <a:p>
            <a:pPr marR="46508" algn="ctr">
              <a:lnSpc>
                <a:spcPct val="90000"/>
              </a:lnSpc>
              <a:spcBef>
                <a:spcPts val="192"/>
              </a:spcBef>
            </a:pPr>
            <a:r>
              <a:rPr lang="es-EC" sz="3800" b="1" dirty="0" smtClean="0">
                <a:solidFill>
                  <a:schemeClr val="tx2">
                    <a:lumMod val="75000"/>
                  </a:schemeClr>
                </a:solidFill>
              </a:rPr>
              <a:t>REQUISITOS </a:t>
            </a:r>
            <a:r>
              <a:rPr lang="es-EC" sz="3800" b="1" dirty="0">
                <a:solidFill>
                  <a:schemeClr val="tx2">
                    <a:lumMod val="75000"/>
                  </a:schemeClr>
                </a:solidFill>
              </a:rPr>
              <a:t>DE LA DEMANDA </a:t>
            </a:r>
            <a:endParaRPr lang="es-EC" sz="3800" b="1" dirty="0" smtClean="0">
              <a:solidFill>
                <a:schemeClr val="tx2">
                  <a:lumMod val="75000"/>
                </a:schemeClr>
              </a:solidFill>
            </a:endParaRPr>
          </a:p>
          <a:p>
            <a:pPr marR="46508" algn="ctr">
              <a:lnSpc>
                <a:spcPct val="90000"/>
              </a:lnSpc>
              <a:spcBef>
                <a:spcPts val="192"/>
              </a:spcBef>
            </a:pPr>
            <a:endParaRPr lang="es-EC" sz="3800" b="1" dirty="0" smtClean="0">
              <a:solidFill>
                <a:schemeClr val="tx2">
                  <a:lumMod val="75000"/>
                </a:schemeClr>
              </a:solidFill>
            </a:endParaRPr>
          </a:p>
          <a:p>
            <a:pPr marR="46508" algn="ctr">
              <a:lnSpc>
                <a:spcPct val="90000"/>
              </a:lnSpc>
              <a:spcBef>
                <a:spcPts val="192"/>
              </a:spcBef>
            </a:pPr>
            <a:r>
              <a:rPr lang="es-EC" sz="3800" b="1" dirty="0" smtClean="0">
                <a:solidFill>
                  <a:schemeClr val="tx2">
                    <a:lumMod val="75000"/>
                  </a:schemeClr>
                </a:solidFill>
              </a:rPr>
              <a:t>ORDINARIA</a:t>
            </a:r>
            <a:r>
              <a:rPr lang="es-EC" sz="3800" b="1" dirty="0">
                <a:solidFill>
                  <a:schemeClr val="tx2">
                    <a:lumMod val="75000"/>
                  </a:schemeClr>
                </a:solidFill>
              </a:rPr>
              <a:t>. </a:t>
            </a:r>
            <a:r>
              <a:rPr lang="es-EC" sz="3800" b="1" dirty="0" smtClean="0">
                <a:solidFill>
                  <a:schemeClr val="tx2">
                    <a:lumMod val="75000"/>
                  </a:schemeClr>
                </a:solidFill>
              </a:rPr>
              <a:t>[Art.142].</a:t>
            </a:r>
            <a:endParaRPr lang="es-EC" sz="3800" b="1" dirty="0">
              <a:solidFill>
                <a:schemeClr val="tx2">
                  <a:lumMod val="75000"/>
                </a:schemeClr>
              </a:solidFill>
            </a:endParaRPr>
          </a:p>
        </p:txBody>
      </p:sp>
    </p:spTree>
    <p:extLst>
      <p:ext uri="{BB962C8B-B14F-4D97-AF65-F5344CB8AC3E}">
        <p14:creationId xmlns:p14="http://schemas.microsoft.com/office/powerpoint/2010/main" val="2758529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p:nvPr/>
        </p:nvSpPr>
        <p:spPr>
          <a:xfrm>
            <a:off x="4555913" y="1209461"/>
            <a:ext cx="7015819" cy="2681224"/>
          </a:xfrm>
          <a:custGeom>
            <a:avLst/>
            <a:gdLst/>
            <a:ahLst/>
            <a:cxnLst/>
            <a:rect l="l" t="t" r="r" b="b"/>
            <a:pathLst>
              <a:path w="5261864" h="2681224">
                <a:moveTo>
                  <a:pt x="5261864" y="446913"/>
                </a:moveTo>
                <a:lnTo>
                  <a:pt x="5260382" y="410250"/>
                </a:lnTo>
                <a:lnTo>
                  <a:pt x="5256012" y="374405"/>
                </a:lnTo>
                <a:lnTo>
                  <a:pt x="5239074" y="305629"/>
                </a:lnTo>
                <a:lnTo>
                  <a:pt x="5211968" y="241502"/>
                </a:lnTo>
                <a:lnTo>
                  <a:pt x="5175617" y="182944"/>
                </a:lnTo>
                <a:lnTo>
                  <a:pt x="5130942" y="130873"/>
                </a:lnTo>
                <a:lnTo>
                  <a:pt x="5078865" y="86209"/>
                </a:lnTo>
                <a:lnTo>
                  <a:pt x="5020305" y="49871"/>
                </a:lnTo>
                <a:lnTo>
                  <a:pt x="4956186" y="22777"/>
                </a:lnTo>
                <a:lnTo>
                  <a:pt x="4887427" y="5847"/>
                </a:lnTo>
                <a:lnTo>
                  <a:pt x="4814950" y="0"/>
                </a:lnTo>
                <a:lnTo>
                  <a:pt x="0" y="0"/>
                </a:lnTo>
                <a:lnTo>
                  <a:pt x="0" y="2681224"/>
                </a:lnTo>
                <a:lnTo>
                  <a:pt x="4814950" y="2681224"/>
                </a:lnTo>
                <a:lnTo>
                  <a:pt x="4887427" y="2675376"/>
                </a:lnTo>
                <a:lnTo>
                  <a:pt x="4956186" y="2658446"/>
                </a:lnTo>
                <a:lnTo>
                  <a:pt x="5020305" y="2631352"/>
                </a:lnTo>
                <a:lnTo>
                  <a:pt x="5078865" y="2595014"/>
                </a:lnTo>
                <a:lnTo>
                  <a:pt x="5130942" y="2550350"/>
                </a:lnTo>
                <a:lnTo>
                  <a:pt x="5175617" y="2498279"/>
                </a:lnTo>
                <a:lnTo>
                  <a:pt x="5211968" y="2439721"/>
                </a:lnTo>
                <a:lnTo>
                  <a:pt x="5239074" y="2375594"/>
                </a:lnTo>
                <a:lnTo>
                  <a:pt x="5256012" y="2306818"/>
                </a:lnTo>
                <a:lnTo>
                  <a:pt x="5261864" y="2234311"/>
                </a:lnTo>
                <a:lnTo>
                  <a:pt x="5261864" y="446913"/>
                </a:lnTo>
                <a:close/>
              </a:path>
            </a:pathLst>
          </a:custGeom>
          <a:solidFill>
            <a:srgbClr val="D0D7E8"/>
          </a:solidFill>
        </p:spPr>
        <p:txBody>
          <a:bodyPr wrap="square" lIns="0" tIns="0" rIns="0" bIns="0" rtlCol="0">
            <a:noAutofit/>
          </a:bodyPr>
          <a:lstStyle/>
          <a:p>
            <a:endParaRPr sz="2200" dirty="0"/>
          </a:p>
        </p:txBody>
      </p:sp>
      <p:sp>
        <p:nvSpPr>
          <p:cNvPr id="19" name="object 19"/>
          <p:cNvSpPr/>
          <p:nvPr/>
        </p:nvSpPr>
        <p:spPr>
          <a:xfrm>
            <a:off x="4555913" y="1209461"/>
            <a:ext cx="7015819" cy="2681224"/>
          </a:xfrm>
          <a:custGeom>
            <a:avLst/>
            <a:gdLst/>
            <a:ahLst/>
            <a:cxnLst/>
            <a:rect l="l" t="t" r="r" b="b"/>
            <a:pathLst>
              <a:path w="5261864" h="2681224">
                <a:moveTo>
                  <a:pt x="5261864" y="446913"/>
                </a:moveTo>
                <a:lnTo>
                  <a:pt x="5261864" y="2234311"/>
                </a:lnTo>
                <a:lnTo>
                  <a:pt x="5260382" y="2270973"/>
                </a:lnTo>
                <a:lnTo>
                  <a:pt x="5248871" y="2341730"/>
                </a:lnTo>
                <a:lnTo>
                  <a:pt x="5226734" y="2408297"/>
                </a:lnTo>
                <a:lnTo>
                  <a:pt x="5194891" y="2469754"/>
                </a:lnTo>
                <a:lnTo>
                  <a:pt x="5154263" y="2525183"/>
                </a:lnTo>
                <a:lnTo>
                  <a:pt x="5105771" y="2573665"/>
                </a:lnTo>
                <a:lnTo>
                  <a:pt x="5050338" y="2614281"/>
                </a:lnTo>
                <a:lnTo>
                  <a:pt x="4988883" y="2646112"/>
                </a:lnTo>
                <a:lnTo>
                  <a:pt x="4922329" y="2668239"/>
                </a:lnTo>
                <a:lnTo>
                  <a:pt x="4851596" y="2679742"/>
                </a:lnTo>
                <a:lnTo>
                  <a:pt x="4814950" y="2681224"/>
                </a:lnTo>
                <a:lnTo>
                  <a:pt x="0" y="2681224"/>
                </a:lnTo>
                <a:lnTo>
                  <a:pt x="0" y="0"/>
                </a:lnTo>
                <a:lnTo>
                  <a:pt x="4814950" y="0"/>
                </a:lnTo>
                <a:lnTo>
                  <a:pt x="4887427" y="5847"/>
                </a:lnTo>
                <a:lnTo>
                  <a:pt x="4956186" y="22777"/>
                </a:lnTo>
                <a:lnTo>
                  <a:pt x="5020305" y="49871"/>
                </a:lnTo>
                <a:lnTo>
                  <a:pt x="5078865" y="86209"/>
                </a:lnTo>
                <a:lnTo>
                  <a:pt x="5130942" y="130873"/>
                </a:lnTo>
                <a:lnTo>
                  <a:pt x="5175617" y="182944"/>
                </a:lnTo>
                <a:lnTo>
                  <a:pt x="5211968" y="241502"/>
                </a:lnTo>
                <a:lnTo>
                  <a:pt x="5239074" y="305629"/>
                </a:lnTo>
                <a:lnTo>
                  <a:pt x="5256012" y="374405"/>
                </a:lnTo>
                <a:lnTo>
                  <a:pt x="5261864" y="446913"/>
                </a:lnTo>
                <a:close/>
              </a:path>
            </a:pathLst>
          </a:custGeom>
          <a:ln w="25400">
            <a:solidFill>
              <a:srgbClr val="D0D7E8"/>
            </a:solidFill>
          </a:ln>
        </p:spPr>
        <p:txBody>
          <a:bodyPr wrap="square" lIns="0" tIns="0" rIns="0" bIns="0" rtlCol="0">
            <a:noAutofit/>
          </a:bodyPr>
          <a:lstStyle/>
          <a:p>
            <a:endParaRPr/>
          </a:p>
        </p:txBody>
      </p:sp>
      <p:sp>
        <p:nvSpPr>
          <p:cNvPr id="20" name="object 20"/>
          <p:cNvSpPr/>
          <p:nvPr/>
        </p:nvSpPr>
        <p:spPr>
          <a:xfrm>
            <a:off x="609601" y="1672758"/>
            <a:ext cx="3946313" cy="1754632"/>
          </a:xfrm>
          <a:custGeom>
            <a:avLst/>
            <a:gdLst/>
            <a:ahLst/>
            <a:cxnLst/>
            <a:rect l="l" t="t" r="r" b="b"/>
            <a:pathLst>
              <a:path w="2959735" h="1754632">
                <a:moveTo>
                  <a:pt x="0" y="292481"/>
                </a:moveTo>
                <a:lnTo>
                  <a:pt x="0" y="1462277"/>
                </a:lnTo>
                <a:lnTo>
                  <a:pt x="969" y="1486249"/>
                </a:lnTo>
                <a:lnTo>
                  <a:pt x="8499" y="1532519"/>
                </a:lnTo>
                <a:lnTo>
                  <a:pt x="22982" y="1576056"/>
                </a:lnTo>
                <a:lnTo>
                  <a:pt x="43816" y="1616257"/>
                </a:lnTo>
                <a:lnTo>
                  <a:pt x="70399" y="1652520"/>
                </a:lnTo>
                <a:lnTo>
                  <a:pt x="102128" y="1684241"/>
                </a:lnTo>
                <a:lnTo>
                  <a:pt x="138402" y="1710819"/>
                </a:lnTo>
                <a:lnTo>
                  <a:pt x="178618" y="1731650"/>
                </a:lnTo>
                <a:lnTo>
                  <a:pt x="222175" y="1746132"/>
                </a:lnTo>
                <a:lnTo>
                  <a:pt x="268469" y="1753662"/>
                </a:lnTo>
                <a:lnTo>
                  <a:pt x="292455" y="1754632"/>
                </a:lnTo>
                <a:lnTo>
                  <a:pt x="2667254" y="1754632"/>
                </a:lnTo>
                <a:lnTo>
                  <a:pt x="2714698" y="1750804"/>
                </a:lnTo>
                <a:lnTo>
                  <a:pt x="2759704" y="1739723"/>
                </a:lnTo>
                <a:lnTo>
                  <a:pt x="2801670" y="1721991"/>
                </a:lnTo>
                <a:lnTo>
                  <a:pt x="2839994" y="1698211"/>
                </a:lnTo>
                <a:lnTo>
                  <a:pt x="2874073" y="1668986"/>
                </a:lnTo>
                <a:lnTo>
                  <a:pt x="2903306" y="1634918"/>
                </a:lnTo>
                <a:lnTo>
                  <a:pt x="2927090" y="1596611"/>
                </a:lnTo>
                <a:lnTo>
                  <a:pt x="2944825" y="1554666"/>
                </a:lnTo>
                <a:lnTo>
                  <a:pt x="2955907" y="1509688"/>
                </a:lnTo>
                <a:lnTo>
                  <a:pt x="2959735" y="1462277"/>
                </a:lnTo>
                <a:lnTo>
                  <a:pt x="2959735" y="292481"/>
                </a:lnTo>
                <a:lnTo>
                  <a:pt x="2955907" y="245036"/>
                </a:lnTo>
                <a:lnTo>
                  <a:pt x="2944825" y="200030"/>
                </a:lnTo>
                <a:lnTo>
                  <a:pt x="2927090" y="158064"/>
                </a:lnTo>
                <a:lnTo>
                  <a:pt x="2903306" y="119740"/>
                </a:lnTo>
                <a:lnTo>
                  <a:pt x="2874073" y="85661"/>
                </a:lnTo>
                <a:lnTo>
                  <a:pt x="2839994" y="56428"/>
                </a:lnTo>
                <a:lnTo>
                  <a:pt x="2801670" y="32644"/>
                </a:lnTo>
                <a:lnTo>
                  <a:pt x="2759704" y="14909"/>
                </a:lnTo>
                <a:lnTo>
                  <a:pt x="2714698" y="3827"/>
                </a:lnTo>
                <a:lnTo>
                  <a:pt x="2667254" y="0"/>
                </a:lnTo>
                <a:lnTo>
                  <a:pt x="292455" y="0"/>
                </a:lnTo>
                <a:lnTo>
                  <a:pt x="245017" y="3827"/>
                </a:lnTo>
                <a:lnTo>
                  <a:pt x="200017" y="14909"/>
                </a:lnTo>
                <a:lnTo>
                  <a:pt x="158055" y="32644"/>
                </a:lnTo>
                <a:lnTo>
                  <a:pt x="119735" y="56428"/>
                </a:lnTo>
                <a:lnTo>
                  <a:pt x="85658" y="85661"/>
                </a:lnTo>
                <a:lnTo>
                  <a:pt x="56427" y="119740"/>
                </a:lnTo>
                <a:lnTo>
                  <a:pt x="32643" y="158064"/>
                </a:lnTo>
                <a:lnTo>
                  <a:pt x="14909" y="200030"/>
                </a:lnTo>
                <a:lnTo>
                  <a:pt x="3827" y="245036"/>
                </a:lnTo>
                <a:lnTo>
                  <a:pt x="0" y="292481"/>
                </a:lnTo>
                <a:close/>
              </a:path>
            </a:pathLst>
          </a:custGeom>
          <a:solidFill>
            <a:srgbClr val="4F81BC"/>
          </a:solidFill>
        </p:spPr>
        <p:txBody>
          <a:bodyPr wrap="square" lIns="0" tIns="0" rIns="0" bIns="0" rtlCol="0">
            <a:noAutofit/>
          </a:bodyPr>
          <a:lstStyle/>
          <a:p>
            <a:endParaRPr/>
          </a:p>
        </p:txBody>
      </p:sp>
      <p:sp>
        <p:nvSpPr>
          <p:cNvPr id="21" name="object 21"/>
          <p:cNvSpPr/>
          <p:nvPr/>
        </p:nvSpPr>
        <p:spPr>
          <a:xfrm>
            <a:off x="609601" y="1672758"/>
            <a:ext cx="3946313" cy="1754632"/>
          </a:xfrm>
          <a:custGeom>
            <a:avLst/>
            <a:gdLst/>
            <a:ahLst/>
            <a:cxnLst/>
            <a:rect l="l" t="t" r="r" b="b"/>
            <a:pathLst>
              <a:path w="2959735" h="1754632">
                <a:moveTo>
                  <a:pt x="0" y="292481"/>
                </a:moveTo>
                <a:lnTo>
                  <a:pt x="3827" y="245036"/>
                </a:lnTo>
                <a:lnTo>
                  <a:pt x="14909" y="200030"/>
                </a:lnTo>
                <a:lnTo>
                  <a:pt x="32643" y="158064"/>
                </a:lnTo>
                <a:lnTo>
                  <a:pt x="56427" y="119740"/>
                </a:lnTo>
                <a:lnTo>
                  <a:pt x="85658" y="85661"/>
                </a:lnTo>
                <a:lnTo>
                  <a:pt x="119735" y="56428"/>
                </a:lnTo>
                <a:lnTo>
                  <a:pt x="158055" y="32644"/>
                </a:lnTo>
                <a:lnTo>
                  <a:pt x="200017" y="14909"/>
                </a:lnTo>
                <a:lnTo>
                  <a:pt x="245017" y="3827"/>
                </a:lnTo>
                <a:lnTo>
                  <a:pt x="292455" y="0"/>
                </a:lnTo>
                <a:lnTo>
                  <a:pt x="2667254" y="0"/>
                </a:lnTo>
                <a:lnTo>
                  <a:pt x="2714698" y="3827"/>
                </a:lnTo>
                <a:lnTo>
                  <a:pt x="2759704" y="14909"/>
                </a:lnTo>
                <a:lnTo>
                  <a:pt x="2801670" y="32644"/>
                </a:lnTo>
                <a:lnTo>
                  <a:pt x="2839994" y="56428"/>
                </a:lnTo>
                <a:lnTo>
                  <a:pt x="2874073" y="85661"/>
                </a:lnTo>
                <a:lnTo>
                  <a:pt x="2903306" y="119740"/>
                </a:lnTo>
                <a:lnTo>
                  <a:pt x="2927090" y="158064"/>
                </a:lnTo>
                <a:lnTo>
                  <a:pt x="2944825" y="200030"/>
                </a:lnTo>
                <a:lnTo>
                  <a:pt x="2955907" y="245036"/>
                </a:lnTo>
                <a:lnTo>
                  <a:pt x="2959735" y="292481"/>
                </a:lnTo>
                <a:lnTo>
                  <a:pt x="2959735" y="1462277"/>
                </a:lnTo>
                <a:lnTo>
                  <a:pt x="2955907" y="1509688"/>
                </a:lnTo>
                <a:lnTo>
                  <a:pt x="2944825" y="1554666"/>
                </a:lnTo>
                <a:lnTo>
                  <a:pt x="2927090" y="1596611"/>
                </a:lnTo>
                <a:lnTo>
                  <a:pt x="2903306" y="1634918"/>
                </a:lnTo>
                <a:lnTo>
                  <a:pt x="2874073" y="1668986"/>
                </a:lnTo>
                <a:lnTo>
                  <a:pt x="2839994" y="1698211"/>
                </a:lnTo>
                <a:lnTo>
                  <a:pt x="2801670" y="1721991"/>
                </a:lnTo>
                <a:lnTo>
                  <a:pt x="2759704" y="1739723"/>
                </a:lnTo>
                <a:lnTo>
                  <a:pt x="2714698" y="1750804"/>
                </a:lnTo>
                <a:lnTo>
                  <a:pt x="2667254" y="1754632"/>
                </a:lnTo>
                <a:lnTo>
                  <a:pt x="292455" y="1754632"/>
                </a:lnTo>
                <a:lnTo>
                  <a:pt x="245017" y="1750804"/>
                </a:lnTo>
                <a:lnTo>
                  <a:pt x="200017" y="1739723"/>
                </a:lnTo>
                <a:lnTo>
                  <a:pt x="158055" y="1721991"/>
                </a:lnTo>
                <a:lnTo>
                  <a:pt x="119735" y="1698211"/>
                </a:lnTo>
                <a:lnTo>
                  <a:pt x="85658" y="1668986"/>
                </a:lnTo>
                <a:lnTo>
                  <a:pt x="56427" y="1634918"/>
                </a:lnTo>
                <a:lnTo>
                  <a:pt x="32643" y="1596611"/>
                </a:lnTo>
                <a:lnTo>
                  <a:pt x="14909" y="1554666"/>
                </a:lnTo>
                <a:lnTo>
                  <a:pt x="3827" y="1509688"/>
                </a:lnTo>
                <a:lnTo>
                  <a:pt x="0" y="1462277"/>
                </a:lnTo>
                <a:lnTo>
                  <a:pt x="0" y="292481"/>
                </a:lnTo>
                <a:close/>
              </a:path>
            </a:pathLst>
          </a:custGeom>
          <a:ln w="25400">
            <a:solidFill>
              <a:srgbClr val="FFFFFF"/>
            </a:solidFill>
          </a:ln>
        </p:spPr>
        <p:txBody>
          <a:bodyPr wrap="square" lIns="0" tIns="0" rIns="0" bIns="0" rtlCol="0">
            <a:noAutofit/>
          </a:bodyPr>
          <a:lstStyle/>
          <a:p>
            <a:endParaRPr/>
          </a:p>
        </p:txBody>
      </p:sp>
      <p:sp>
        <p:nvSpPr>
          <p:cNvPr id="14" name="object 14"/>
          <p:cNvSpPr/>
          <p:nvPr/>
        </p:nvSpPr>
        <p:spPr>
          <a:xfrm>
            <a:off x="4559807" y="4153958"/>
            <a:ext cx="7022592" cy="1403705"/>
          </a:xfrm>
          <a:custGeom>
            <a:avLst/>
            <a:gdLst/>
            <a:ahLst/>
            <a:cxnLst/>
            <a:rect l="l" t="t" r="r" b="b"/>
            <a:pathLst>
              <a:path w="5266944" h="1403705">
                <a:moveTo>
                  <a:pt x="5266944" y="233934"/>
                </a:moveTo>
                <a:lnTo>
                  <a:pt x="5266168" y="214735"/>
                </a:lnTo>
                <a:lnTo>
                  <a:pt x="5263881" y="195967"/>
                </a:lnTo>
                <a:lnTo>
                  <a:pt x="5248554" y="142839"/>
                </a:lnTo>
                <a:lnTo>
                  <a:pt x="5221797" y="95737"/>
                </a:lnTo>
                <a:lnTo>
                  <a:pt x="5185235" y="56282"/>
                </a:lnTo>
                <a:lnTo>
                  <a:pt x="5140498" y="26094"/>
                </a:lnTo>
                <a:lnTo>
                  <a:pt x="5089214" y="6793"/>
                </a:lnTo>
                <a:lnTo>
                  <a:pt x="5033010" y="0"/>
                </a:lnTo>
                <a:lnTo>
                  <a:pt x="0" y="0"/>
                </a:lnTo>
                <a:lnTo>
                  <a:pt x="0" y="1403705"/>
                </a:lnTo>
                <a:lnTo>
                  <a:pt x="5033010" y="1403705"/>
                </a:lnTo>
                <a:lnTo>
                  <a:pt x="5089214" y="1396905"/>
                </a:lnTo>
                <a:lnTo>
                  <a:pt x="5140498" y="1377591"/>
                </a:lnTo>
                <a:lnTo>
                  <a:pt x="5185235" y="1347386"/>
                </a:lnTo>
                <a:lnTo>
                  <a:pt x="5221797" y="1307918"/>
                </a:lnTo>
                <a:lnTo>
                  <a:pt x="5248554" y="1260812"/>
                </a:lnTo>
                <a:lnTo>
                  <a:pt x="5263881" y="1207695"/>
                </a:lnTo>
                <a:lnTo>
                  <a:pt x="5266944" y="1169746"/>
                </a:lnTo>
                <a:lnTo>
                  <a:pt x="5266944" y="233934"/>
                </a:lnTo>
                <a:close/>
              </a:path>
            </a:pathLst>
          </a:custGeom>
          <a:solidFill>
            <a:srgbClr val="D0D7E8"/>
          </a:solidFill>
        </p:spPr>
        <p:txBody>
          <a:bodyPr wrap="square" lIns="0" tIns="0" rIns="0" bIns="0" rtlCol="0">
            <a:noAutofit/>
          </a:bodyPr>
          <a:lstStyle/>
          <a:p>
            <a:endParaRPr/>
          </a:p>
        </p:txBody>
      </p:sp>
      <p:sp>
        <p:nvSpPr>
          <p:cNvPr id="15" name="object 15"/>
          <p:cNvSpPr/>
          <p:nvPr/>
        </p:nvSpPr>
        <p:spPr>
          <a:xfrm>
            <a:off x="4559807" y="4153958"/>
            <a:ext cx="7022592" cy="1403705"/>
          </a:xfrm>
          <a:custGeom>
            <a:avLst/>
            <a:gdLst/>
            <a:ahLst/>
            <a:cxnLst/>
            <a:rect l="l" t="t" r="r" b="b"/>
            <a:pathLst>
              <a:path w="5266944" h="1403705">
                <a:moveTo>
                  <a:pt x="5266944" y="233934"/>
                </a:moveTo>
                <a:lnTo>
                  <a:pt x="5266944" y="1169746"/>
                </a:lnTo>
                <a:lnTo>
                  <a:pt x="5266168" y="1188934"/>
                </a:lnTo>
                <a:lnTo>
                  <a:pt x="5255014" y="1243694"/>
                </a:lnTo>
                <a:lnTo>
                  <a:pt x="5231885" y="1292984"/>
                </a:lnTo>
                <a:lnTo>
                  <a:pt x="5198411" y="1335179"/>
                </a:lnTo>
                <a:lnTo>
                  <a:pt x="5156219" y="1368652"/>
                </a:lnTo>
                <a:lnTo>
                  <a:pt x="5106936" y="1391777"/>
                </a:lnTo>
                <a:lnTo>
                  <a:pt x="5052190" y="1402930"/>
                </a:lnTo>
                <a:lnTo>
                  <a:pt x="5033010" y="1403705"/>
                </a:lnTo>
                <a:lnTo>
                  <a:pt x="0" y="1403705"/>
                </a:lnTo>
                <a:lnTo>
                  <a:pt x="0" y="0"/>
                </a:lnTo>
                <a:lnTo>
                  <a:pt x="5033010" y="0"/>
                </a:lnTo>
                <a:lnTo>
                  <a:pt x="5089214" y="6793"/>
                </a:lnTo>
                <a:lnTo>
                  <a:pt x="5140498" y="26094"/>
                </a:lnTo>
                <a:lnTo>
                  <a:pt x="5185235" y="56282"/>
                </a:lnTo>
                <a:lnTo>
                  <a:pt x="5221797" y="95737"/>
                </a:lnTo>
                <a:lnTo>
                  <a:pt x="5248554" y="142839"/>
                </a:lnTo>
                <a:lnTo>
                  <a:pt x="5263881" y="195967"/>
                </a:lnTo>
                <a:lnTo>
                  <a:pt x="5266944" y="233934"/>
                </a:lnTo>
                <a:close/>
              </a:path>
            </a:pathLst>
          </a:custGeom>
          <a:ln w="25400">
            <a:solidFill>
              <a:srgbClr val="D0D7E8"/>
            </a:solidFill>
          </a:ln>
        </p:spPr>
        <p:txBody>
          <a:bodyPr wrap="square" lIns="0" tIns="0" rIns="0" bIns="0" rtlCol="0">
            <a:noAutofit/>
          </a:bodyPr>
          <a:lstStyle/>
          <a:p>
            <a:endParaRPr/>
          </a:p>
        </p:txBody>
      </p:sp>
      <p:sp>
        <p:nvSpPr>
          <p:cNvPr id="16" name="object 16"/>
          <p:cNvSpPr/>
          <p:nvPr/>
        </p:nvSpPr>
        <p:spPr>
          <a:xfrm>
            <a:off x="609601" y="3978444"/>
            <a:ext cx="3950207" cy="1754695"/>
          </a:xfrm>
          <a:custGeom>
            <a:avLst/>
            <a:gdLst/>
            <a:ahLst/>
            <a:cxnLst/>
            <a:rect l="l" t="t" r="r" b="b"/>
            <a:pathLst>
              <a:path w="2962655" h="1754695">
                <a:moveTo>
                  <a:pt x="0" y="292481"/>
                </a:moveTo>
                <a:lnTo>
                  <a:pt x="0" y="1462239"/>
                </a:lnTo>
                <a:lnTo>
                  <a:pt x="969" y="1486225"/>
                </a:lnTo>
                <a:lnTo>
                  <a:pt x="8499" y="1532520"/>
                </a:lnTo>
                <a:lnTo>
                  <a:pt x="22982" y="1576076"/>
                </a:lnTo>
                <a:lnTo>
                  <a:pt x="43816" y="1616292"/>
                </a:lnTo>
                <a:lnTo>
                  <a:pt x="70399" y="1652566"/>
                </a:lnTo>
                <a:lnTo>
                  <a:pt x="102128" y="1684296"/>
                </a:lnTo>
                <a:lnTo>
                  <a:pt x="138402" y="1710878"/>
                </a:lnTo>
                <a:lnTo>
                  <a:pt x="178618" y="1731712"/>
                </a:lnTo>
                <a:lnTo>
                  <a:pt x="222175" y="1746195"/>
                </a:lnTo>
                <a:lnTo>
                  <a:pt x="268469" y="1753726"/>
                </a:lnTo>
                <a:lnTo>
                  <a:pt x="292455" y="1754695"/>
                </a:lnTo>
                <a:lnTo>
                  <a:pt x="2670175" y="1754695"/>
                </a:lnTo>
                <a:lnTo>
                  <a:pt x="2717619" y="1750867"/>
                </a:lnTo>
                <a:lnTo>
                  <a:pt x="2762625" y="1739785"/>
                </a:lnTo>
                <a:lnTo>
                  <a:pt x="2804591" y="1722052"/>
                </a:lnTo>
                <a:lnTo>
                  <a:pt x="2842915" y="1698268"/>
                </a:lnTo>
                <a:lnTo>
                  <a:pt x="2876994" y="1669037"/>
                </a:lnTo>
                <a:lnTo>
                  <a:pt x="2906227" y="1634960"/>
                </a:lnTo>
                <a:lnTo>
                  <a:pt x="2930011" y="1596640"/>
                </a:lnTo>
                <a:lnTo>
                  <a:pt x="2947746" y="1554678"/>
                </a:lnTo>
                <a:lnTo>
                  <a:pt x="2958828" y="1509677"/>
                </a:lnTo>
                <a:lnTo>
                  <a:pt x="2962655" y="1462239"/>
                </a:lnTo>
                <a:lnTo>
                  <a:pt x="2962655" y="292481"/>
                </a:lnTo>
                <a:lnTo>
                  <a:pt x="2958828" y="245036"/>
                </a:lnTo>
                <a:lnTo>
                  <a:pt x="2947746" y="200030"/>
                </a:lnTo>
                <a:lnTo>
                  <a:pt x="2930011" y="158064"/>
                </a:lnTo>
                <a:lnTo>
                  <a:pt x="2906227" y="119740"/>
                </a:lnTo>
                <a:lnTo>
                  <a:pt x="2876994" y="85661"/>
                </a:lnTo>
                <a:lnTo>
                  <a:pt x="2842915" y="56428"/>
                </a:lnTo>
                <a:lnTo>
                  <a:pt x="2804591" y="32644"/>
                </a:lnTo>
                <a:lnTo>
                  <a:pt x="2762625" y="14909"/>
                </a:lnTo>
                <a:lnTo>
                  <a:pt x="2717619" y="3827"/>
                </a:lnTo>
                <a:lnTo>
                  <a:pt x="2670175" y="0"/>
                </a:lnTo>
                <a:lnTo>
                  <a:pt x="292455" y="0"/>
                </a:lnTo>
                <a:lnTo>
                  <a:pt x="245017" y="3827"/>
                </a:lnTo>
                <a:lnTo>
                  <a:pt x="200017" y="14909"/>
                </a:lnTo>
                <a:lnTo>
                  <a:pt x="158055" y="32644"/>
                </a:lnTo>
                <a:lnTo>
                  <a:pt x="119735" y="56428"/>
                </a:lnTo>
                <a:lnTo>
                  <a:pt x="85658" y="85661"/>
                </a:lnTo>
                <a:lnTo>
                  <a:pt x="56427" y="119740"/>
                </a:lnTo>
                <a:lnTo>
                  <a:pt x="32643" y="158064"/>
                </a:lnTo>
                <a:lnTo>
                  <a:pt x="14909" y="200030"/>
                </a:lnTo>
                <a:lnTo>
                  <a:pt x="3827" y="245036"/>
                </a:lnTo>
                <a:lnTo>
                  <a:pt x="0" y="292481"/>
                </a:lnTo>
                <a:close/>
              </a:path>
            </a:pathLst>
          </a:custGeom>
          <a:solidFill>
            <a:srgbClr val="4F81BC"/>
          </a:solidFill>
        </p:spPr>
        <p:txBody>
          <a:bodyPr wrap="square" lIns="0" tIns="0" rIns="0" bIns="0" rtlCol="0">
            <a:noAutofit/>
          </a:bodyPr>
          <a:lstStyle/>
          <a:p>
            <a:endParaRPr/>
          </a:p>
        </p:txBody>
      </p:sp>
      <p:sp>
        <p:nvSpPr>
          <p:cNvPr id="17" name="object 17"/>
          <p:cNvSpPr/>
          <p:nvPr/>
        </p:nvSpPr>
        <p:spPr>
          <a:xfrm>
            <a:off x="609601" y="3978444"/>
            <a:ext cx="3950207" cy="1754695"/>
          </a:xfrm>
          <a:custGeom>
            <a:avLst/>
            <a:gdLst/>
            <a:ahLst/>
            <a:cxnLst/>
            <a:rect l="l" t="t" r="r" b="b"/>
            <a:pathLst>
              <a:path w="2962655" h="1754695">
                <a:moveTo>
                  <a:pt x="0" y="292481"/>
                </a:moveTo>
                <a:lnTo>
                  <a:pt x="3827" y="245036"/>
                </a:lnTo>
                <a:lnTo>
                  <a:pt x="14909" y="200030"/>
                </a:lnTo>
                <a:lnTo>
                  <a:pt x="32643" y="158064"/>
                </a:lnTo>
                <a:lnTo>
                  <a:pt x="56427" y="119740"/>
                </a:lnTo>
                <a:lnTo>
                  <a:pt x="85658" y="85661"/>
                </a:lnTo>
                <a:lnTo>
                  <a:pt x="119735" y="56428"/>
                </a:lnTo>
                <a:lnTo>
                  <a:pt x="158055" y="32644"/>
                </a:lnTo>
                <a:lnTo>
                  <a:pt x="200017" y="14909"/>
                </a:lnTo>
                <a:lnTo>
                  <a:pt x="245017" y="3827"/>
                </a:lnTo>
                <a:lnTo>
                  <a:pt x="292455" y="0"/>
                </a:lnTo>
                <a:lnTo>
                  <a:pt x="2670175" y="0"/>
                </a:lnTo>
                <a:lnTo>
                  <a:pt x="2717619" y="3827"/>
                </a:lnTo>
                <a:lnTo>
                  <a:pt x="2762625" y="14909"/>
                </a:lnTo>
                <a:lnTo>
                  <a:pt x="2804591" y="32644"/>
                </a:lnTo>
                <a:lnTo>
                  <a:pt x="2842915" y="56428"/>
                </a:lnTo>
                <a:lnTo>
                  <a:pt x="2876994" y="85661"/>
                </a:lnTo>
                <a:lnTo>
                  <a:pt x="2906227" y="119740"/>
                </a:lnTo>
                <a:lnTo>
                  <a:pt x="2930011" y="158064"/>
                </a:lnTo>
                <a:lnTo>
                  <a:pt x="2947746" y="200030"/>
                </a:lnTo>
                <a:lnTo>
                  <a:pt x="2958828" y="245036"/>
                </a:lnTo>
                <a:lnTo>
                  <a:pt x="2962655" y="292481"/>
                </a:lnTo>
                <a:lnTo>
                  <a:pt x="2962655" y="1462239"/>
                </a:lnTo>
                <a:lnTo>
                  <a:pt x="2958828" y="1509677"/>
                </a:lnTo>
                <a:lnTo>
                  <a:pt x="2947746" y="1554678"/>
                </a:lnTo>
                <a:lnTo>
                  <a:pt x="2930011" y="1596640"/>
                </a:lnTo>
                <a:lnTo>
                  <a:pt x="2906227" y="1634960"/>
                </a:lnTo>
                <a:lnTo>
                  <a:pt x="2876994" y="1669037"/>
                </a:lnTo>
                <a:lnTo>
                  <a:pt x="2842915" y="1698268"/>
                </a:lnTo>
                <a:lnTo>
                  <a:pt x="2804591" y="1722052"/>
                </a:lnTo>
                <a:lnTo>
                  <a:pt x="2762625" y="1739785"/>
                </a:lnTo>
                <a:lnTo>
                  <a:pt x="2717619" y="1750867"/>
                </a:lnTo>
                <a:lnTo>
                  <a:pt x="2670175" y="1754695"/>
                </a:lnTo>
                <a:lnTo>
                  <a:pt x="292455" y="1754695"/>
                </a:lnTo>
                <a:lnTo>
                  <a:pt x="245017" y="1750867"/>
                </a:lnTo>
                <a:lnTo>
                  <a:pt x="200017" y="1739785"/>
                </a:lnTo>
                <a:lnTo>
                  <a:pt x="158055" y="1722052"/>
                </a:lnTo>
                <a:lnTo>
                  <a:pt x="119735" y="1698268"/>
                </a:lnTo>
                <a:lnTo>
                  <a:pt x="85658" y="1669037"/>
                </a:lnTo>
                <a:lnTo>
                  <a:pt x="56427" y="1634960"/>
                </a:lnTo>
                <a:lnTo>
                  <a:pt x="32643" y="1596640"/>
                </a:lnTo>
                <a:lnTo>
                  <a:pt x="14909" y="1554678"/>
                </a:lnTo>
                <a:lnTo>
                  <a:pt x="3827" y="1509677"/>
                </a:lnTo>
                <a:lnTo>
                  <a:pt x="0" y="1462239"/>
                </a:lnTo>
                <a:lnTo>
                  <a:pt x="0" y="292481"/>
                </a:lnTo>
                <a:close/>
              </a:path>
            </a:pathLst>
          </a:custGeom>
          <a:ln w="25400">
            <a:solidFill>
              <a:srgbClr val="FFFFFF"/>
            </a:solidFill>
          </a:ln>
        </p:spPr>
        <p:txBody>
          <a:bodyPr wrap="square" lIns="0" tIns="0" rIns="0" bIns="0" rtlCol="0">
            <a:noAutofit/>
          </a:bodyPr>
          <a:lstStyle/>
          <a:p>
            <a:endParaRPr/>
          </a:p>
        </p:txBody>
      </p:sp>
      <p:sp>
        <p:nvSpPr>
          <p:cNvPr id="9" name="object 9"/>
          <p:cNvSpPr txBox="1"/>
          <p:nvPr/>
        </p:nvSpPr>
        <p:spPr>
          <a:xfrm>
            <a:off x="1148215" y="1861861"/>
            <a:ext cx="2910891" cy="1406855"/>
          </a:xfrm>
          <a:prstGeom prst="rect">
            <a:avLst/>
          </a:prstGeom>
        </p:spPr>
        <p:txBody>
          <a:bodyPr wrap="square" lIns="0" tIns="0" rIns="0" bIns="0" rtlCol="0">
            <a:noAutofit/>
          </a:bodyPr>
          <a:lstStyle/>
          <a:p>
            <a:pPr algn="ctr">
              <a:lnSpc>
                <a:spcPts val="3570"/>
              </a:lnSpc>
              <a:spcBef>
                <a:spcPts val="178"/>
              </a:spcBef>
            </a:pPr>
            <a:r>
              <a:rPr sz="5100" b="1" spc="4" baseline="3212" dirty="0" smtClean="0">
                <a:solidFill>
                  <a:srgbClr val="FFFFFF"/>
                </a:solidFill>
                <a:latin typeface="Calibri"/>
                <a:cs typeface="Calibri"/>
              </a:rPr>
              <a:t>P</a:t>
            </a:r>
            <a:r>
              <a:rPr sz="5100" b="1" spc="0" baseline="3212" dirty="0" smtClean="0">
                <a:solidFill>
                  <a:srgbClr val="FFFFFF"/>
                </a:solidFill>
                <a:latin typeface="Calibri"/>
                <a:cs typeface="Calibri"/>
              </a:rPr>
              <a:t>ri</a:t>
            </a:r>
            <a:r>
              <a:rPr sz="5100" b="1" spc="-14" baseline="3212" dirty="0" smtClean="0">
                <a:solidFill>
                  <a:srgbClr val="FFFFFF"/>
                </a:solidFill>
                <a:latin typeface="Calibri"/>
                <a:cs typeface="Calibri"/>
              </a:rPr>
              <a:t>n</a:t>
            </a:r>
            <a:r>
              <a:rPr sz="5100" b="1" spc="0" baseline="3212" dirty="0" smtClean="0">
                <a:solidFill>
                  <a:srgbClr val="FFFFFF"/>
                </a:solidFill>
                <a:latin typeface="Calibri"/>
                <a:cs typeface="Calibri"/>
              </a:rPr>
              <a:t>ci</a:t>
            </a:r>
            <a:r>
              <a:rPr sz="5100" b="1" spc="-14" baseline="3212" dirty="0" smtClean="0">
                <a:solidFill>
                  <a:srgbClr val="FFFFFF"/>
                </a:solidFill>
                <a:latin typeface="Calibri"/>
                <a:cs typeface="Calibri"/>
              </a:rPr>
              <a:t>p</a:t>
            </a:r>
            <a:r>
              <a:rPr sz="5100" b="1" spc="0" baseline="3212" dirty="0" smtClean="0">
                <a:solidFill>
                  <a:srgbClr val="FFFFFF"/>
                </a:solidFill>
                <a:latin typeface="Calibri"/>
                <a:cs typeface="Calibri"/>
              </a:rPr>
              <a:t>io </a:t>
            </a:r>
            <a:r>
              <a:rPr sz="5100" b="1" spc="-14" baseline="3212" dirty="0" smtClean="0">
                <a:solidFill>
                  <a:srgbClr val="FFFFFF"/>
                </a:solidFill>
                <a:latin typeface="Calibri"/>
                <a:cs typeface="Calibri"/>
              </a:rPr>
              <a:t>d</a:t>
            </a:r>
            <a:r>
              <a:rPr sz="5100" b="1" spc="0" baseline="3212" dirty="0" smtClean="0">
                <a:solidFill>
                  <a:srgbClr val="FFFFFF"/>
                </a:solidFill>
                <a:latin typeface="Calibri"/>
                <a:cs typeface="Calibri"/>
              </a:rPr>
              <a:t>e</a:t>
            </a:r>
            <a:endParaRPr sz="3400">
              <a:latin typeface="Calibri"/>
              <a:cs typeface="Calibri"/>
            </a:endParaRPr>
          </a:p>
          <a:p>
            <a:pPr marL="101932" marR="133376" algn="ctr">
              <a:lnSpc>
                <a:spcPts val="3725"/>
              </a:lnSpc>
              <a:spcBef>
                <a:spcPts val="7"/>
              </a:spcBef>
            </a:pPr>
            <a:r>
              <a:rPr sz="5100" b="1" spc="0" baseline="2409" dirty="0" smtClean="0">
                <a:solidFill>
                  <a:srgbClr val="FFFFFF"/>
                </a:solidFill>
                <a:latin typeface="Calibri"/>
                <a:cs typeface="Calibri"/>
              </a:rPr>
              <a:t>M</a:t>
            </a:r>
            <a:r>
              <a:rPr sz="5100" b="1" spc="-9" baseline="2409" dirty="0" smtClean="0">
                <a:solidFill>
                  <a:srgbClr val="FFFFFF"/>
                </a:solidFill>
                <a:latin typeface="Calibri"/>
                <a:cs typeface="Calibri"/>
              </a:rPr>
              <a:t>o</a:t>
            </a:r>
            <a:r>
              <a:rPr sz="5100" b="1" spc="-84" baseline="2409" dirty="0" smtClean="0">
                <a:solidFill>
                  <a:srgbClr val="FFFFFF"/>
                </a:solidFill>
                <a:latin typeface="Calibri"/>
                <a:cs typeface="Calibri"/>
              </a:rPr>
              <a:t>r</a:t>
            </a:r>
            <a:r>
              <a:rPr sz="5100" b="1" spc="0" baseline="2409" dirty="0" smtClean="0">
                <a:solidFill>
                  <a:srgbClr val="FFFFFF"/>
                </a:solidFill>
                <a:latin typeface="Calibri"/>
                <a:cs typeface="Calibri"/>
              </a:rPr>
              <a:t>alid</a:t>
            </a:r>
            <a:r>
              <a:rPr sz="5100" b="1" spc="-4" baseline="2409" dirty="0" smtClean="0">
                <a:solidFill>
                  <a:srgbClr val="FFFFFF"/>
                </a:solidFill>
                <a:latin typeface="Calibri"/>
                <a:cs typeface="Calibri"/>
              </a:rPr>
              <a:t>a</a:t>
            </a:r>
            <a:r>
              <a:rPr sz="5100" b="1" spc="0" baseline="2409" dirty="0" smtClean="0">
                <a:solidFill>
                  <a:srgbClr val="FFFFFF"/>
                </a:solidFill>
                <a:latin typeface="Calibri"/>
                <a:cs typeface="Calibri"/>
              </a:rPr>
              <a:t>d</a:t>
            </a:r>
            <a:endParaRPr sz="3400">
              <a:latin typeface="Calibri"/>
              <a:cs typeface="Calibri"/>
            </a:endParaRPr>
          </a:p>
          <a:p>
            <a:pPr marL="37619" marR="69308" algn="ctr">
              <a:lnSpc>
                <a:spcPts val="3745"/>
              </a:lnSpc>
              <a:spcBef>
                <a:spcPts val="1"/>
              </a:spcBef>
            </a:pPr>
            <a:r>
              <a:rPr sz="5100" b="1" spc="0" baseline="2409" dirty="0" smtClean="0">
                <a:solidFill>
                  <a:srgbClr val="FFFFFF"/>
                </a:solidFill>
                <a:latin typeface="Calibri"/>
                <a:cs typeface="Calibri"/>
              </a:rPr>
              <a:t>(160 y 170)</a:t>
            </a:r>
            <a:endParaRPr sz="3400">
              <a:latin typeface="Calibri"/>
              <a:cs typeface="Calibri"/>
            </a:endParaRPr>
          </a:p>
        </p:txBody>
      </p:sp>
      <p:sp>
        <p:nvSpPr>
          <p:cNvPr id="8" name="object 8"/>
          <p:cNvSpPr txBox="1"/>
          <p:nvPr/>
        </p:nvSpPr>
        <p:spPr>
          <a:xfrm>
            <a:off x="4637194" y="1962698"/>
            <a:ext cx="6608209" cy="574370"/>
          </a:xfrm>
          <a:prstGeom prst="rect">
            <a:avLst/>
          </a:prstGeom>
        </p:spPr>
        <p:txBody>
          <a:bodyPr wrap="square" lIns="0" tIns="0" rIns="0" bIns="0" rtlCol="0">
            <a:noAutofit/>
          </a:bodyPr>
          <a:lstStyle/>
          <a:p>
            <a:pPr marL="12700">
              <a:lnSpc>
                <a:spcPct val="101725"/>
              </a:lnSpc>
              <a:spcBef>
                <a:spcPts val="3"/>
              </a:spcBef>
            </a:pPr>
            <a:r>
              <a:rPr sz="1900" spc="0" dirty="0" smtClean="0">
                <a:latin typeface="Calibri"/>
                <a:cs typeface="Calibri"/>
              </a:rPr>
              <a:t>•</a:t>
            </a:r>
            <a:r>
              <a:rPr sz="1900" spc="-39" dirty="0" smtClean="0">
                <a:latin typeface="Calibri"/>
                <a:cs typeface="Calibri"/>
              </a:rPr>
              <a:t> </a:t>
            </a:r>
            <a:r>
              <a:rPr sz="1900" spc="0" dirty="0" smtClean="0">
                <a:latin typeface="Calibri"/>
                <a:cs typeface="Calibri"/>
              </a:rPr>
              <a:t>Im</a:t>
            </a:r>
            <a:r>
              <a:rPr sz="1900" spc="4" dirty="0" smtClean="0">
                <a:latin typeface="Calibri"/>
                <a:cs typeface="Calibri"/>
              </a:rPr>
              <a:t>p</a:t>
            </a:r>
            <a:r>
              <a:rPr sz="1900" spc="0" dirty="0" smtClean="0">
                <a:latin typeface="Calibri"/>
                <a:cs typeface="Calibri"/>
              </a:rPr>
              <a:t>l</a:t>
            </a:r>
            <a:r>
              <a:rPr sz="1900" spc="-9" dirty="0" smtClean="0">
                <a:latin typeface="Calibri"/>
                <a:cs typeface="Calibri"/>
              </a:rPr>
              <a:t>i</a:t>
            </a:r>
            <a:r>
              <a:rPr sz="1900" spc="-34" dirty="0" smtClean="0">
                <a:latin typeface="Calibri"/>
                <a:cs typeface="Calibri"/>
              </a:rPr>
              <a:t>c</a:t>
            </a:r>
            <a:r>
              <a:rPr sz="1900" spc="0" dirty="0" smtClean="0">
                <a:latin typeface="Calibri"/>
                <a:cs typeface="Calibri"/>
              </a:rPr>
              <a:t>a</a:t>
            </a:r>
            <a:r>
              <a:rPr sz="1900" spc="20" dirty="0" smtClean="0">
                <a:latin typeface="Calibri"/>
                <a:cs typeface="Calibri"/>
              </a:rPr>
              <a:t> </a:t>
            </a:r>
            <a:r>
              <a:rPr sz="1900" spc="-34" dirty="0" smtClean="0">
                <a:latin typeface="Calibri"/>
                <a:cs typeface="Calibri"/>
              </a:rPr>
              <a:t>e</a:t>
            </a:r>
            <a:r>
              <a:rPr sz="1900" spc="-54" dirty="0" smtClean="0">
                <a:latin typeface="Calibri"/>
                <a:cs typeface="Calibri"/>
              </a:rPr>
              <a:t>x</a:t>
            </a:r>
            <a:r>
              <a:rPr sz="1900" spc="-9" dirty="0" smtClean="0">
                <a:latin typeface="Calibri"/>
                <a:cs typeface="Calibri"/>
              </a:rPr>
              <a:t>c</a:t>
            </a:r>
            <a:r>
              <a:rPr sz="1900" spc="0" dirty="0" smtClean="0">
                <a:latin typeface="Calibri"/>
                <a:cs typeface="Calibri"/>
              </a:rPr>
              <a:t>l</a:t>
            </a:r>
            <a:r>
              <a:rPr sz="1900" spc="4" dirty="0" smtClean="0">
                <a:latin typeface="Calibri"/>
                <a:cs typeface="Calibri"/>
              </a:rPr>
              <a:t>u</a:t>
            </a:r>
            <a:r>
              <a:rPr sz="1900" spc="0" dirty="0" smtClean="0">
                <a:latin typeface="Calibri"/>
                <a:cs typeface="Calibri"/>
              </a:rPr>
              <a:t>ir</a:t>
            </a:r>
            <a:r>
              <a:rPr sz="1900" spc="-3" dirty="0" smtClean="0">
                <a:latin typeface="Calibri"/>
                <a:cs typeface="Calibri"/>
              </a:rPr>
              <a:t> </a:t>
            </a:r>
            <a:r>
              <a:rPr sz="1900" spc="0" dirty="0" smtClean="0">
                <a:latin typeface="Calibri"/>
                <a:cs typeface="Calibri"/>
              </a:rPr>
              <a:t>la</a:t>
            </a:r>
            <a:r>
              <a:rPr sz="1900" spc="-13" dirty="0" smtClean="0">
                <a:latin typeface="Calibri"/>
                <a:cs typeface="Calibri"/>
              </a:rPr>
              <a:t> </a:t>
            </a:r>
            <a:r>
              <a:rPr sz="1900" spc="0" dirty="0" smtClean="0">
                <a:latin typeface="Calibri"/>
                <a:cs typeface="Calibri"/>
              </a:rPr>
              <a:t>ma</a:t>
            </a:r>
            <a:r>
              <a:rPr sz="1900" spc="-4" dirty="0" smtClean="0">
                <a:latin typeface="Calibri"/>
                <a:cs typeface="Calibri"/>
              </a:rPr>
              <a:t>l</a:t>
            </a:r>
            <a:r>
              <a:rPr sz="1900" spc="0" dirty="0" smtClean="0">
                <a:latin typeface="Calibri"/>
                <a:cs typeface="Calibri"/>
              </a:rPr>
              <a:t>i</a:t>
            </a:r>
            <a:r>
              <a:rPr sz="1900" spc="-14" dirty="0" smtClean="0">
                <a:latin typeface="Calibri"/>
                <a:cs typeface="Calibri"/>
              </a:rPr>
              <a:t>c</a:t>
            </a:r>
            <a:r>
              <a:rPr sz="1900" spc="0" dirty="0" smtClean="0">
                <a:latin typeface="Calibri"/>
                <a:cs typeface="Calibri"/>
              </a:rPr>
              <a:t>ia,</a:t>
            </a:r>
            <a:r>
              <a:rPr sz="1900" spc="29" dirty="0" smtClean="0">
                <a:latin typeface="Calibri"/>
                <a:cs typeface="Calibri"/>
              </a:rPr>
              <a:t> </a:t>
            </a:r>
            <a:r>
              <a:rPr sz="1900" spc="0" dirty="0" smtClean="0">
                <a:latin typeface="Calibri"/>
                <a:cs typeface="Calibri"/>
              </a:rPr>
              <a:t>ma</a:t>
            </a:r>
            <a:r>
              <a:rPr sz="1900" spc="-4" dirty="0" smtClean="0">
                <a:latin typeface="Calibri"/>
                <a:cs typeface="Calibri"/>
              </a:rPr>
              <a:t>l</a:t>
            </a:r>
            <a:r>
              <a:rPr sz="1900" spc="0" dirty="0" smtClean="0">
                <a:latin typeface="Calibri"/>
                <a:cs typeface="Calibri"/>
              </a:rPr>
              <a:t>a</a:t>
            </a:r>
            <a:r>
              <a:rPr sz="1900" spc="-9" dirty="0" smtClean="0">
                <a:latin typeface="Calibri"/>
                <a:cs typeface="Calibri"/>
              </a:rPr>
              <a:t> </a:t>
            </a:r>
            <a:r>
              <a:rPr sz="1900" spc="-44" dirty="0" smtClean="0">
                <a:latin typeface="Calibri"/>
                <a:cs typeface="Calibri"/>
              </a:rPr>
              <a:t>f</a:t>
            </a:r>
            <a:r>
              <a:rPr sz="1900" spc="-9" dirty="0" smtClean="0">
                <a:latin typeface="Calibri"/>
                <a:cs typeface="Calibri"/>
              </a:rPr>
              <a:t>e</a:t>
            </a:r>
            <a:r>
              <a:rPr sz="1900" spc="0" dirty="0" smtClean="0">
                <a:latin typeface="Calibri"/>
                <a:cs typeface="Calibri"/>
              </a:rPr>
              <a:t>, la</a:t>
            </a:r>
            <a:r>
              <a:rPr sz="1900" spc="-13" dirty="0" smtClean="0">
                <a:latin typeface="Calibri"/>
                <a:cs typeface="Calibri"/>
              </a:rPr>
              <a:t> </a:t>
            </a:r>
            <a:r>
              <a:rPr sz="1900" spc="0" dirty="0" smtClean="0">
                <a:latin typeface="Calibri"/>
                <a:cs typeface="Calibri"/>
              </a:rPr>
              <a:t>i</a:t>
            </a:r>
            <a:r>
              <a:rPr sz="1900" spc="4" dirty="0" smtClean="0">
                <a:latin typeface="Calibri"/>
                <a:cs typeface="Calibri"/>
              </a:rPr>
              <a:t>n</a:t>
            </a:r>
            <a:r>
              <a:rPr sz="1900" spc="0" dirty="0" smtClean="0">
                <a:latin typeface="Calibri"/>
                <a:cs typeface="Calibri"/>
              </a:rPr>
              <a:t>mo</a:t>
            </a:r>
            <a:r>
              <a:rPr sz="1900" spc="-34" dirty="0" smtClean="0">
                <a:latin typeface="Calibri"/>
                <a:cs typeface="Calibri"/>
              </a:rPr>
              <a:t>r</a:t>
            </a:r>
            <a:r>
              <a:rPr sz="1900" spc="0" dirty="0" smtClean="0">
                <a:latin typeface="Calibri"/>
                <a:cs typeface="Calibri"/>
              </a:rPr>
              <a:t>al</a:t>
            </a:r>
            <a:r>
              <a:rPr sz="1900" spc="-4" dirty="0" smtClean="0">
                <a:latin typeface="Calibri"/>
                <a:cs typeface="Calibri"/>
              </a:rPr>
              <a:t>i</a:t>
            </a:r>
            <a:r>
              <a:rPr sz="1900" spc="9" dirty="0" smtClean="0">
                <a:latin typeface="Calibri"/>
                <a:cs typeface="Calibri"/>
              </a:rPr>
              <a:t>d</a:t>
            </a:r>
            <a:r>
              <a:rPr sz="1900" spc="0" dirty="0" smtClean="0">
                <a:latin typeface="Calibri"/>
                <a:cs typeface="Calibri"/>
              </a:rPr>
              <a:t>ad</a:t>
            </a:r>
            <a:endParaRPr sz="1900" dirty="0">
              <a:latin typeface="Calibri"/>
              <a:cs typeface="Calibri"/>
            </a:endParaRPr>
          </a:p>
        </p:txBody>
      </p:sp>
      <p:sp>
        <p:nvSpPr>
          <p:cNvPr id="7" name="object 7"/>
          <p:cNvSpPr txBox="1"/>
          <p:nvPr/>
        </p:nvSpPr>
        <p:spPr>
          <a:xfrm>
            <a:off x="4637194" y="2581697"/>
            <a:ext cx="2231956" cy="266192"/>
          </a:xfrm>
          <a:prstGeom prst="rect">
            <a:avLst/>
          </a:prstGeom>
        </p:spPr>
        <p:txBody>
          <a:bodyPr wrap="square" lIns="0" tIns="0" rIns="0" bIns="0" rtlCol="0">
            <a:noAutofit/>
          </a:bodyPr>
          <a:lstStyle/>
          <a:p>
            <a:pPr marL="12700">
              <a:lnSpc>
                <a:spcPts val="2030"/>
              </a:lnSpc>
              <a:spcBef>
                <a:spcPts val="101"/>
              </a:spcBef>
            </a:pPr>
            <a:r>
              <a:rPr sz="2850" spc="0" baseline="2874" dirty="0" smtClean="0">
                <a:latin typeface="Calibri"/>
                <a:cs typeface="Calibri"/>
              </a:rPr>
              <a:t>•</a:t>
            </a:r>
            <a:r>
              <a:rPr sz="2850" spc="-39" baseline="2874" dirty="0" smtClean="0">
                <a:latin typeface="Calibri"/>
                <a:cs typeface="Calibri"/>
              </a:rPr>
              <a:t> </a:t>
            </a:r>
            <a:r>
              <a:rPr sz="2850" spc="0" baseline="2874" dirty="0" smtClean="0">
                <a:latin typeface="Calibri"/>
                <a:cs typeface="Calibri"/>
              </a:rPr>
              <a:t>Im</a:t>
            </a:r>
            <a:r>
              <a:rPr sz="2850" spc="9" baseline="2874" dirty="0" smtClean="0">
                <a:latin typeface="Calibri"/>
                <a:cs typeface="Calibri"/>
              </a:rPr>
              <a:t>p</a:t>
            </a:r>
            <a:r>
              <a:rPr sz="2850" spc="-14" baseline="2874" dirty="0" smtClean="0">
                <a:latin typeface="Calibri"/>
                <a:cs typeface="Calibri"/>
              </a:rPr>
              <a:t>r</a:t>
            </a:r>
            <a:r>
              <a:rPr sz="2850" spc="4" baseline="2874" dirty="0" smtClean="0">
                <a:latin typeface="Calibri"/>
                <a:cs typeface="Calibri"/>
              </a:rPr>
              <a:t>o</a:t>
            </a:r>
            <a:r>
              <a:rPr sz="2850" spc="-9" baseline="2874" dirty="0" smtClean="0">
                <a:latin typeface="Calibri"/>
                <a:cs typeface="Calibri"/>
              </a:rPr>
              <a:t>c</a:t>
            </a:r>
            <a:r>
              <a:rPr sz="2850" spc="-4" baseline="2874" dirty="0" smtClean="0">
                <a:latin typeface="Calibri"/>
                <a:cs typeface="Calibri"/>
              </a:rPr>
              <a:t>e</a:t>
            </a:r>
            <a:r>
              <a:rPr sz="2850" spc="9" baseline="2874" dirty="0" smtClean="0">
                <a:latin typeface="Calibri"/>
                <a:cs typeface="Calibri"/>
              </a:rPr>
              <a:t>d</a:t>
            </a:r>
            <a:r>
              <a:rPr sz="2850" spc="-4" baseline="2874" dirty="0" smtClean="0">
                <a:latin typeface="Calibri"/>
                <a:cs typeface="Calibri"/>
              </a:rPr>
              <a:t>e</a:t>
            </a:r>
            <a:r>
              <a:rPr sz="2850" spc="-9" baseline="2874" dirty="0" smtClean="0">
                <a:latin typeface="Calibri"/>
                <a:cs typeface="Calibri"/>
              </a:rPr>
              <a:t>n</a:t>
            </a:r>
            <a:r>
              <a:rPr sz="2850" spc="-34" baseline="2874" dirty="0" smtClean="0">
                <a:latin typeface="Calibri"/>
                <a:cs typeface="Calibri"/>
              </a:rPr>
              <a:t>t</a:t>
            </a:r>
            <a:r>
              <a:rPr sz="2850" spc="-4" baseline="2874" dirty="0" smtClean="0">
                <a:latin typeface="Calibri"/>
                <a:cs typeface="Calibri"/>
              </a:rPr>
              <a:t>e</a:t>
            </a:r>
            <a:r>
              <a:rPr sz="2850" spc="0" baseline="2874" dirty="0" smtClean="0">
                <a:latin typeface="Calibri"/>
                <a:cs typeface="Calibri"/>
              </a:rPr>
              <a:t>:</a:t>
            </a:r>
            <a:endParaRPr sz="1900" dirty="0">
              <a:latin typeface="Calibri"/>
              <a:cs typeface="Calibri"/>
            </a:endParaRPr>
          </a:p>
        </p:txBody>
      </p:sp>
      <p:sp>
        <p:nvSpPr>
          <p:cNvPr id="6" name="object 6"/>
          <p:cNvSpPr txBox="1"/>
          <p:nvPr/>
        </p:nvSpPr>
        <p:spPr>
          <a:xfrm>
            <a:off x="7009431" y="2581697"/>
            <a:ext cx="4294459" cy="266192"/>
          </a:xfrm>
          <a:prstGeom prst="rect">
            <a:avLst/>
          </a:prstGeom>
        </p:spPr>
        <p:txBody>
          <a:bodyPr wrap="square" lIns="0" tIns="0" rIns="0" bIns="0" rtlCol="0">
            <a:noAutofit/>
          </a:bodyPr>
          <a:lstStyle/>
          <a:p>
            <a:pPr marL="12700">
              <a:lnSpc>
                <a:spcPts val="2030"/>
              </a:lnSpc>
              <a:spcBef>
                <a:spcPts val="101"/>
              </a:spcBef>
            </a:pPr>
            <a:r>
              <a:rPr sz="2850" spc="9" baseline="2874" dirty="0" smtClean="0">
                <a:latin typeface="Calibri"/>
                <a:cs typeface="Calibri"/>
              </a:rPr>
              <a:t>pru</a:t>
            </a:r>
            <a:r>
              <a:rPr sz="2850" spc="-4" baseline="2874" dirty="0" smtClean="0">
                <a:latin typeface="Calibri"/>
                <a:cs typeface="Calibri"/>
              </a:rPr>
              <a:t>e</a:t>
            </a:r>
            <a:r>
              <a:rPr sz="2850" spc="9" baseline="2874" dirty="0" smtClean="0">
                <a:latin typeface="Calibri"/>
                <a:cs typeface="Calibri"/>
              </a:rPr>
              <a:t>b</a:t>
            </a:r>
            <a:r>
              <a:rPr sz="2850" spc="0" baseline="2874" dirty="0" smtClean="0">
                <a:latin typeface="Calibri"/>
                <a:cs typeface="Calibri"/>
              </a:rPr>
              <a:t>a</a:t>
            </a:r>
            <a:r>
              <a:rPr sz="2850" spc="-95" baseline="2874" dirty="0" smtClean="0">
                <a:latin typeface="Calibri"/>
                <a:cs typeface="Calibri"/>
              </a:rPr>
              <a:t> </a:t>
            </a:r>
            <a:r>
              <a:rPr sz="2850" spc="4" baseline="2874" dirty="0" smtClean="0">
                <a:latin typeface="Calibri"/>
                <a:cs typeface="Calibri"/>
              </a:rPr>
              <a:t>o</a:t>
            </a:r>
            <a:r>
              <a:rPr sz="2850" spc="9" baseline="2874" dirty="0" smtClean="0">
                <a:latin typeface="Calibri"/>
                <a:cs typeface="Calibri"/>
              </a:rPr>
              <a:t>b</a:t>
            </a:r>
            <a:r>
              <a:rPr sz="2850" spc="-34" baseline="2874" dirty="0" smtClean="0">
                <a:latin typeface="Calibri"/>
                <a:cs typeface="Calibri"/>
              </a:rPr>
              <a:t>t</a:t>
            </a:r>
            <a:r>
              <a:rPr sz="2850" spc="-4" baseline="2874" dirty="0" smtClean="0">
                <a:latin typeface="Calibri"/>
                <a:cs typeface="Calibri"/>
              </a:rPr>
              <a:t>e</a:t>
            </a:r>
            <a:r>
              <a:rPr sz="2850" spc="9" baseline="2874" dirty="0" smtClean="0">
                <a:latin typeface="Calibri"/>
                <a:cs typeface="Calibri"/>
              </a:rPr>
              <a:t>n</a:t>
            </a:r>
            <a:r>
              <a:rPr sz="2850" spc="0" baseline="2874" dirty="0" smtClean="0">
                <a:latin typeface="Calibri"/>
                <a:cs typeface="Calibri"/>
              </a:rPr>
              <a:t>i</a:t>
            </a:r>
            <a:r>
              <a:rPr sz="2850" spc="4" baseline="2874" dirty="0" smtClean="0">
                <a:latin typeface="Calibri"/>
                <a:cs typeface="Calibri"/>
              </a:rPr>
              <a:t>d</a:t>
            </a:r>
            <a:r>
              <a:rPr sz="2850" spc="0" baseline="2874" dirty="0" smtClean="0">
                <a:latin typeface="Calibri"/>
                <a:cs typeface="Calibri"/>
              </a:rPr>
              <a:t>a</a:t>
            </a:r>
            <a:r>
              <a:rPr sz="2850" spc="-82" baseline="2874" dirty="0" smtClean="0">
                <a:latin typeface="Calibri"/>
                <a:cs typeface="Calibri"/>
              </a:rPr>
              <a:t> </a:t>
            </a:r>
            <a:r>
              <a:rPr sz="2850" spc="-4" baseline="2874" dirty="0" smtClean="0">
                <a:latin typeface="Calibri"/>
                <a:cs typeface="Calibri"/>
              </a:rPr>
              <a:t>e</a:t>
            </a:r>
            <a:r>
              <a:rPr sz="2850" spc="0" baseline="2874" dirty="0" smtClean="0">
                <a:latin typeface="Calibri"/>
                <a:cs typeface="Calibri"/>
              </a:rPr>
              <a:t>n</a:t>
            </a:r>
            <a:r>
              <a:rPr sz="2850" spc="-9" baseline="2874" dirty="0" smtClean="0">
                <a:latin typeface="Calibri"/>
                <a:cs typeface="Calibri"/>
              </a:rPr>
              <a:t> </a:t>
            </a:r>
            <a:r>
              <a:rPr sz="2850" spc="9" baseline="2874" dirty="0" smtClean="0">
                <a:latin typeface="Calibri"/>
                <a:cs typeface="Calibri"/>
              </a:rPr>
              <a:t>v</a:t>
            </a:r>
            <a:r>
              <a:rPr sz="2850" spc="0" baseline="2874" dirty="0" smtClean="0">
                <a:latin typeface="Calibri"/>
                <a:cs typeface="Calibri"/>
              </a:rPr>
              <a:t>iolac</a:t>
            </a:r>
            <a:r>
              <a:rPr sz="2850" spc="-4" baseline="2874" dirty="0" smtClean="0">
                <a:latin typeface="Calibri"/>
                <a:cs typeface="Calibri"/>
              </a:rPr>
              <a:t>i</a:t>
            </a:r>
            <a:r>
              <a:rPr sz="2850" spc="4" baseline="2874" dirty="0" smtClean="0">
                <a:latin typeface="Calibri"/>
                <a:cs typeface="Calibri"/>
              </a:rPr>
              <a:t>ó</a:t>
            </a:r>
            <a:r>
              <a:rPr sz="2850" spc="0" baseline="2874" dirty="0" smtClean="0">
                <a:latin typeface="Calibri"/>
                <a:cs typeface="Calibri"/>
              </a:rPr>
              <a:t>n</a:t>
            </a:r>
            <a:r>
              <a:rPr sz="2850" spc="-58" baseline="2874" dirty="0" smtClean="0">
                <a:latin typeface="Calibri"/>
                <a:cs typeface="Calibri"/>
              </a:rPr>
              <a:t> </a:t>
            </a:r>
            <a:r>
              <a:rPr sz="2850" spc="14" baseline="2874" dirty="0" smtClean="0">
                <a:latin typeface="Calibri"/>
                <a:cs typeface="Calibri"/>
              </a:rPr>
              <a:t>d</a:t>
            </a:r>
            <a:r>
              <a:rPr sz="2850" spc="0" baseline="2874" dirty="0" smtClean="0">
                <a:latin typeface="Calibri"/>
                <a:cs typeface="Calibri"/>
              </a:rPr>
              <a:t>e</a:t>
            </a:r>
            <a:endParaRPr sz="1900">
              <a:latin typeface="Calibri"/>
              <a:cs typeface="Calibri"/>
            </a:endParaRPr>
          </a:p>
        </p:txBody>
      </p:sp>
      <p:sp>
        <p:nvSpPr>
          <p:cNvPr id="5" name="object 5"/>
          <p:cNvSpPr txBox="1"/>
          <p:nvPr/>
        </p:nvSpPr>
        <p:spPr>
          <a:xfrm>
            <a:off x="4637193" y="2846873"/>
            <a:ext cx="6612320" cy="839470"/>
          </a:xfrm>
          <a:prstGeom prst="rect">
            <a:avLst/>
          </a:prstGeom>
        </p:spPr>
        <p:txBody>
          <a:bodyPr wrap="square" lIns="0" tIns="0" rIns="0" bIns="0" rtlCol="0">
            <a:noAutofit/>
          </a:bodyPr>
          <a:lstStyle/>
          <a:p>
            <a:pPr marL="183387" marR="31483">
              <a:lnSpc>
                <a:spcPts val="2030"/>
              </a:lnSpc>
              <a:spcBef>
                <a:spcPts val="101"/>
              </a:spcBef>
            </a:pPr>
            <a:r>
              <a:rPr sz="2850" spc="0" baseline="2874" dirty="0" smtClean="0">
                <a:latin typeface="Calibri"/>
                <a:cs typeface="Calibri"/>
              </a:rPr>
              <a:t>la</a:t>
            </a:r>
            <a:r>
              <a:rPr sz="2850" spc="-13" baseline="2874" dirty="0" smtClean="0">
                <a:latin typeface="Calibri"/>
                <a:cs typeface="Calibri"/>
              </a:rPr>
              <a:t> </a:t>
            </a:r>
            <a:r>
              <a:rPr sz="2850" spc="0" baseline="2874" dirty="0" smtClean="0">
                <a:latin typeface="Calibri"/>
                <a:cs typeface="Calibri"/>
              </a:rPr>
              <a:t>l</a:t>
            </a:r>
            <a:r>
              <a:rPr sz="2850" spc="-29" baseline="2874" dirty="0" smtClean="0">
                <a:latin typeface="Calibri"/>
                <a:cs typeface="Calibri"/>
              </a:rPr>
              <a:t>e</a:t>
            </a:r>
            <a:r>
              <a:rPr sz="2850" spc="0" baseline="2874" dirty="0" smtClean="0">
                <a:latin typeface="Calibri"/>
                <a:cs typeface="Calibri"/>
              </a:rPr>
              <a:t>y</a:t>
            </a:r>
            <a:r>
              <a:rPr sz="2850" spc="7" baseline="2874" dirty="0" smtClean="0">
                <a:latin typeface="Calibri"/>
                <a:cs typeface="Calibri"/>
              </a:rPr>
              <a:t> </a:t>
            </a:r>
            <a:r>
              <a:rPr sz="2850" spc="0" baseline="2874" dirty="0" smtClean="0">
                <a:latin typeface="Calibri"/>
                <a:cs typeface="Calibri"/>
              </a:rPr>
              <a:t>o</a:t>
            </a:r>
            <a:r>
              <a:rPr sz="2850" spc="-24" baseline="2874" dirty="0" smtClean="0">
                <a:latin typeface="Calibri"/>
                <a:cs typeface="Calibri"/>
              </a:rPr>
              <a:t> </a:t>
            </a:r>
            <a:r>
              <a:rPr sz="2850" spc="0" baseline="2874" dirty="0" smtClean="0">
                <a:latin typeface="Calibri"/>
                <a:cs typeface="Calibri"/>
              </a:rPr>
              <a:t>la</a:t>
            </a:r>
            <a:r>
              <a:rPr sz="2850" spc="-13" baseline="2874" dirty="0" smtClean="0">
                <a:latin typeface="Calibri"/>
                <a:cs typeface="Calibri"/>
              </a:rPr>
              <a:t> </a:t>
            </a:r>
            <a:r>
              <a:rPr sz="2850" spc="0" baseline="2874" dirty="0" smtClean="0">
                <a:latin typeface="Calibri"/>
                <a:cs typeface="Calibri"/>
              </a:rPr>
              <a:t>C</a:t>
            </a:r>
            <a:r>
              <a:rPr sz="2850" spc="4" baseline="2874" dirty="0" smtClean="0">
                <a:latin typeface="Calibri"/>
                <a:cs typeface="Calibri"/>
              </a:rPr>
              <a:t>o</a:t>
            </a:r>
            <a:r>
              <a:rPr sz="2850" spc="9" baseline="2874" dirty="0" smtClean="0">
                <a:latin typeface="Calibri"/>
                <a:cs typeface="Calibri"/>
              </a:rPr>
              <a:t>n</a:t>
            </a:r>
            <a:r>
              <a:rPr sz="2850" spc="-19" baseline="2874" dirty="0" smtClean="0">
                <a:latin typeface="Calibri"/>
                <a:cs typeface="Calibri"/>
              </a:rPr>
              <a:t>s</a:t>
            </a:r>
            <a:r>
              <a:rPr sz="2850" spc="-9" baseline="2874" dirty="0" smtClean="0">
                <a:latin typeface="Calibri"/>
                <a:cs typeface="Calibri"/>
              </a:rPr>
              <a:t>t</a:t>
            </a:r>
            <a:r>
              <a:rPr sz="2850" spc="0" baseline="2874" dirty="0" smtClean="0">
                <a:latin typeface="Calibri"/>
                <a:cs typeface="Calibri"/>
              </a:rPr>
              <a:t>i</a:t>
            </a:r>
            <a:r>
              <a:rPr sz="2850" spc="-14" baseline="2874" dirty="0" smtClean="0">
                <a:latin typeface="Calibri"/>
                <a:cs typeface="Calibri"/>
              </a:rPr>
              <a:t>t</a:t>
            </a:r>
            <a:r>
              <a:rPr sz="2850" spc="9" baseline="2874" dirty="0" smtClean="0">
                <a:latin typeface="Calibri"/>
                <a:cs typeface="Calibri"/>
              </a:rPr>
              <a:t>u</a:t>
            </a:r>
            <a:r>
              <a:rPr sz="2850" spc="-9" baseline="2874" dirty="0" smtClean="0">
                <a:latin typeface="Calibri"/>
                <a:cs typeface="Calibri"/>
              </a:rPr>
              <a:t>c</a:t>
            </a:r>
            <a:r>
              <a:rPr sz="2850" spc="0" baseline="2874" dirty="0" smtClean="0">
                <a:latin typeface="Calibri"/>
                <a:cs typeface="Calibri"/>
              </a:rPr>
              <a:t>ió</a:t>
            </a:r>
            <a:r>
              <a:rPr sz="2850" spc="14" baseline="2874" dirty="0" smtClean="0">
                <a:latin typeface="Calibri"/>
                <a:cs typeface="Calibri"/>
              </a:rPr>
              <a:t>n</a:t>
            </a:r>
            <a:r>
              <a:rPr sz="2850" spc="0" baseline="2874" dirty="0" smtClean="0">
                <a:latin typeface="Calibri"/>
                <a:cs typeface="Calibri"/>
              </a:rPr>
              <a:t>.</a:t>
            </a:r>
            <a:endParaRPr sz="1900" dirty="0">
              <a:latin typeface="Calibri"/>
              <a:cs typeface="Calibri"/>
            </a:endParaRPr>
          </a:p>
          <a:p>
            <a:pPr marL="183387" indent="-170687">
              <a:lnSpc>
                <a:spcPts val="2090"/>
              </a:lnSpc>
              <a:spcBef>
                <a:spcPts val="242"/>
              </a:spcBef>
            </a:pPr>
            <a:r>
              <a:rPr sz="1900" spc="0" dirty="0" smtClean="0">
                <a:latin typeface="Calibri"/>
                <a:cs typeface="Calibri"/>
              </a:rPr>
              <a:t>•</a:t>
            </a:r>
            <a:r>
              <a:rPr sz="1900" spc="-39" dirty="0" smtClean="0">
                <a:latin typeface="Calibri"/>
                <a:cs typeface="Calibri"/>
              </a:rPr>
              <a:t> </a:t>
            </a:r>
            <a:r>
              <a:rPr sz="1900" spc="0" dirty="0" smtClean="0">
                <a:latin typeface="Calibri"/>
                <a:cs typeface="Calibri"/>
              </a:rPr>
              <a:t>Ca</a:t>
            </a:r>
            <a:r>
              <a:rPr sz="1900" spc="-14" dirty="0" smtClean="0">
                <a:latin typeface="Calibri"/>
                <a:cs typeface="Calibri"/>
              </a:rPr>
              <a:t>r</a:t>
            </a:r>
            <a:r>
              <a:rPr sz="1900" spc="-4" dirty="0" smtClean="0">
                <a:latin typeface="Calibri"/>
                <a:cs typeface="Calibri"/>
              </a:rPr>
              <a:t>e</a:t>
            </a:r>
            <a:r>
              <a:rPr sz="1900" spc="-9" dirty="0" smtClean="0">
                <a:latin typeface="Calibri"/>
                <a:cs typeface="Calibri"/>
              </a:rPr>
              <a:t>c</a:t>
            </a:r>
            <a:r>
              <a:rPr sz="1900" spc="0" dirty="0" smtClean="0">
                <a:latin typeface="Calibri"/>
                <a:cs typeface="Calibri"/>
              </a:rPr>
              <a:t>e</a:t>
            </a:r>
            <a:r>
              <a:rPr sz="1900" spc="-32" dirty="0" smtClean="0">
                <a:latin typeface="Calibri"/>
                <a:cs typeface="Calibri"/>
              </a:rPr>
              <a:t> </a:t>
            </a:r>
            <a:r>
              <a:rPr sz="1900" spc="9" dirty="0" smtClean="0">
                <a:latin typeface="Calibri"/>
                <a:cs typeface="Calibri"/>
              </a:rPr>
              <a:t>d</a:t>
            </a:r>
            <a:r>
              <a:rPr sz="1900" spc="0" dirty="0" smtClean="0">
                <a:latin typeface="Calibri"/>
                <a:cs typeface="Calibri"/>
              </a:rPr>
              <a:t>e</a:t>
            </a:r>
            <a:r>
              <a:rPr sz="1900" spc="-29" dirty="0" smtClean="0">
                <a:latin typeface="Calibri"/>
                <a:cs typeface="Calibri"/>
              </a:rPr>
              <a:t> e</a:t>
            </a:r>
            <a:r>
              <a:rPr sz="1900" spc="0" dirty="0" smtClean="0">
                <a:latin typeface="Calibri"/>
                <a:cs typeface="Calibri"/>
              </a:rPr>
              <a:t>f</a:t>
            </a:r>
            <a:r>
              <a:rPr sz="1900" spc="-4" dirty="0" smtClean="0">
                <a:latin typeface="Calibri"/>
                <a:cs typeface="Calibri"/>
              </a:rPr>
              <a:t>i</a:t>
            </a:r>
            <a:r>
              <a:rPr sz="1900" spc="-34" dirty="0" smtClean="0">
                <a:latin typeface="Calibri"/>
                <a:cs typeface="Calibri"/>
              </a:rPr>
              <a:t>c</a:t>
            </a:r>
            <a:r>
              <a:rPr sz="1900" spc="0" dirty="0" smtClean="0">
                <a:latin typeface="Calibri"/>
                <a:cs typeface="Calibri"/>
              </a:rPr>
              <a:t>a</a:t>
            </a:r>
            <a:r>
              <a:rPr sz="1900" spc="-4" dirty="0" smtClean="0">
                <a:latin typeface="Calibri"/>
                <a:cs typeface="Calibri"/>
              </a:rPr>
              <a:t>c</a:t>
            </a:r>
            <a:r>
              <a:rPr sz="1900" spc="0" dirty="0" smtClean="0">
                <a:latin typeface="Calibri"/>
                <a:cs typeface="Calibri"/>
              </a:rPr>
              <a:t>ia:</a:t>
            </a:r>
            <a:r>
              <a:rPr sz="1900" spc="-18" dirty="0" smtClean="0">
                <a:latin typeface="Calibri"/>
                <a:cs typeface="Calibri"/>
              </a:rPr>
              <a:t> </a:t>
            </a:r>
            <a:r>
              <a:rPr sz="1900" spc="9" dirty="0" smtClean="0">
                <a:latin typeface="Calibri"/>
                <a:cs typeface="Calibri"/>
              </a:rPr>
              <a:t>pru</a:t>
            </a:r>
            <a:r>
              <a:rPr sz="1900" spc="-4" dirty="0" smtClean="0">
                <a:latin typeface="Calibri"/>
                <a:cs typeface="Calibri"/>
              </a:rPr>
              <a:t>e</a:t>
            </a:r>
            <a:r>
              <a:rPr sz="1900" spc="9" dirty="0" smtClean="0">
                <a:latin typeface="Calibri"/>
                <a:cs typeface="Calibri"/>
              </a:rPr>
              <a:t>b</a:t>
            </a:r>
            <a:r>
              <a:rPr sz="1900" spc="0" dirty="0" smtClean="0">
                <a:latin typeface="Calibri"/>
                <a:cs typeface="Calibri"/>
              </a:rPr>
              <a:t>a</a:t>
            </a:r>
            <a:r>
              <a:rPr sz="1900" spc="-75" dirty="0" smtClean="0">
                <a:latin typeface="Calibri"/>
                <a:cs typeface="Calibri"/>
              </a:rPr>
              <a:t> </a:t>
            </a:r>
            <a:r>
              <a:rPr sz="1900" spc="4" dirty="0" smtClean="0">
                <a:latin typeface="Calibri"/>
                <a:cs typeface="Calibri"/>
              </a:rPr>
              <a:t>o</a:t>
            </a:r>
            <a:r>
              <a:rPr sz="1900" spc="9" dirty="0" smtClean="0">
                <a:latin typeface="Calibri"/>
                <a:cs typeface="Calibri"/>
              </a:rPr>
              <a:t>b</a:t>
            </a:r>
            <a:r>
              <a:rPr sz="1900" spc="-34" dirty="0" smtClean="0">
                <a:latin typeface="Calibri"/>
                <a:cs typeface="Calibri"/>
              </a:rPr>
              <a:t>t</a:t>
            </a:r>
            <a:r>
              <a:rPr sz="1900" spc="-4" dirty="0" smtClean="0">
                <a:latin typeface="Calibri"/>
                <a:cs typeface="Calibri"/>
              </a:rPr>
              <a:t>e</a:t>
            </a:r>
            <a:r>
              <a:rPr sz="1900" spc="9" dirty="0" smtClean="0">
                <a:latin typeface="Calibri"/>
                <a:cs typeface="Calibri"/>
              </a:rPr>
              <a:t>n</a:t>
            </a:r>
            <a:r>
              <a:rPr sz="1900" spc="0" dirty="0" smtClean="0">
                <a:latin typeface="Calibri"/>
                <a:cs typeface="Calibri"/>
              </a:rPr>
              <a:t>i</a:t>
            </a:r>
            <a:r>
              <a:rPr sz="1900" spc="4" dirty="0" smtClean="0">
                <a:latin typeface="Calibri"/>
                <a:cs typeface="Calibri"/>
              </a:rPr>
              <a:t>d</a:t>
            </a:r>
            <a:r>
              <a:rPr sz="1900" spc="0" dirty="0" smtClean="0">
                <a:latin typeface="Calibri"/>
                <a:cs typeface="Calibri"/>
              </a:rPr>
              <a:t>a</a:t>
            </a:r>
            <a:r>
              <a:rPr sz="1900" spc="-82" dirty="0" smtClean="0">
                <a:latin typeface="Calibri"/>
                <a:cs typeface="Calibri"/>
              </a:rPr>
              <a:t> </a:t>
            </a:r>
            <a:r>
              <a:rPr sz="1900" spc="9" dirty="0" smtClean="0">
                <a:latin typeface="Calibri"/>
                <a:cs typeface="Calibri"/>
              </a:rPr>
              <a:t>p</a:t>
            </a:r>
            <a:r>
              <a:rPr sz="1900" spc="4" dirty="0" smtClean="0">
                <a:latin typeface="Calibri"/>
                <a:cs typeface="Calibri"/>
              </a:rPr>
              <a:t>o</a:t>
            </a:r>
            <a:r>
              <a:rPr sz="1900" spc="0" dirty="0" smtClean="0">
                <a:latin typeface="Calibri"/>
                <a:cs typeface="Calibri"/>
              </a:rPr>
              <a:t>r sim</a:t>
            </a:r>
            <a:r>
              <a:rPr sz="1900" spc="4" dirty="0" smtClean="0">
                <a:latin typeface="Calibri"/>
                <a:cs typeface="Calibri"/>
              </a:rPr>
              <a:t>u</a:t>
            </a:r>
            <a:r>
              <a:rPr sz="1900" spc="0" dirty="0" smtClean="0">
                <a:latin typeface="Calibri"/>
                <a:cs typeface="Calibri"/>
              </a:rPr>
              <a:t>la</a:t>
            </a:r>
            <a:r>
              <a:rPr sz="1900" spc="-9" dirty="0" smtClean="0">
                <a:latin typeface="Calibri"/>
                <a:cs typeface="Calibri"/>
              </a:rPr>
              <a:t>c</a:t>
            </a:r>
            <a:r>
              <a:rPr sz="1900" spc="0" dirty="0" smtClean="0">
                <a:latin typeface="Calibri"/>
                <a:cs typeface="Calibri"/>
              </a:rPr>
              <a:t>ió</a:t>
            </a:r>
            <a:r>
              <a:rPr sz="1900" spc="14" dirty="0" smtClean="0">
                <a:latin typeface="Calibri"/>
                <a:cs typeface="Calibri"/>
              </a:rPr>
              <a:t>n</a:t>
            </a:r>
            <a:r>
              <a:rPr sz="1900" spc="0" dirty="0" smtClean="0">
                <a:latin typeface="Calibri"/>
                <a:cs typeface="Calibri"/>
              </a:rPr>
              <a:t>,</a:t>
            </a:r>
            <a:r>
              <a:rPr sz="1900" spc="-87" dirty="0" smtClean="0">
                <a:latin typeface="Calibri"/>
                <a:cs typeface="Calibri"/>
              </a:rPr>
              <a:t> </a:t>
            </a:r>
            <a:r>
              <a:rPr sz="1900" spc="14" dirty="0" smtClean="0">
                <a:latin typeface="Calibri"/>
                <a:cs typeface="Calibri"/>
              </a:rPr>
              <a:t>d</a:t>
            </a:r>
            <a:r>
              <a:rPr sz="1900" spc="4" dirty="0" smtClean="0">
                <a:latin typeface="Calibri"/>
                <a:cs typeface="Calibri"/>
              </a:rPr>
              <a:t>o</a:t>
            </a:r>
            <a:r>
              <a:rPr sz="1900" spc="0" dirty="0" smtClean="0">
                <a:latin typeface="Calibri"/>
                <a:cs typeface="Calibri"/>
              </a:rPr>
              <a:t>l</a:t>
            </a:r>
            <a:r>
              <a:rPr sz="1900" spc="-19" dirty="0" smtClean="0">
                <a:latin typeface="Calibri"/>
                <a:cs typeface="Calibri"/>
              </a:rPr>
              <a:t>o</a:t>
            </a:r>
            <a:r>
              <a:rPr sz="1900" spc="0" dirty="0" smtClean="0">
                <a:latin typeface="Calibri"/>
                <a:cs typeface="Calibri"/>
              </a:rPr>
              <a:t>,</a:t>
            </a:r>
            <a:r>
              <a:rPr sz="1900" spc="-79" dirty="0" smtClean="0">
                <a:latin typeface="Calibri"/>
                <a:cs typeface="Calibri"/>
              </a:rPr>
              <a:t> </a:t>
            </a:r>
            <a:r>
              <a:rPr sz="1900" spc="0" dirty="0" smtClean="0">
                <a:latin typeface="Calibri"/>
                <a:cs typeface="Calibri"/>
              </a:rPr>
              <a:t>f</a:t>
            </a:r>
            <a:r>
              <a:rPr sz="1900" spc="4" dirty="0" smtClean="0">
                <a:latin typeface="Calibri"/>
                <a:cs typeface="Calibri"/>
              </a:rPr>
              <a:t>u</a:t>
            </a:r>
            <a:r>
              <a:rPr sz="1900" spc="-4" dirty="0" smtClean="0">
                <a:latin typeface="Calibri"/>
                <a:cs typeface="Calibri"/>
              </a:rPr>
              <a:t>e</a:t>
            </a:r>
            <a:r>
              <a:rPr sz="1900" spc="9" dirty="0" smtClean="0">
                <a:latin typeface="Calibri"/>
                <a:cs typeface="Calibri"/>
              </a:rPr>
              <a:t>r</a:t>
            </a:r>
            <a:r>
              <a:rPr sz="1900" spc="-29" dirty="0" smtClean="0">
                <a:latin typeface="Calibri"/>
                <a:cs typeface="Calibri"/>
              </a:rPr>
              <a:t>z</a:t>
            </a:r>
            <a:r>
              <a:rPr sz="1900" spc="0" dirty="0" smtClean="0">
                <a:latin typeface="Calibri"/>
                <a:cs typeface="Calibri"/>
              </a:rPr>
              <a:t>a</a:t>
            </a:r>
            <a:r>
              <a:rPr sz="1900" spc="-43" dirty="0" smtClean="0">
                <a:latin typeface="Calibri"/>
                <a:cs typeface="Calibri"/>
              </a:rPr>
              <a:t> </a:t>
            </a:r>
            <a:r>
              <a:rPr sz="1900" spc="0" dirty="0" smtClean="0">
                <a:latin typeface="Calibri"/>
                <a:cs typeface="Calibri"/>
              </a:rPr>
              <a:t>f</a:t>
            </a:r>
            <a:r>
              <a:rPr sz="1900" spc="-4" dirty="0" smtClean="0">
                <a:latin typeface="Calibri"/>
                <a:cs typeface="Calibri"/>
              </a:rPr>
              <a:t>í</a:t>
            </a:r>
            <a:r>
              <a:rPr sz="1900" spc="0" dirty="0" smtClean="0">
                <a:latin typeface="Calibri"/>
                <a:cs typeface="Calibri"/>
              </a:rPr>
              <a:t>si</a:t>
            </a:r>
            <a:r>
              <a:rPr sz="1900" spc="-34" dirty="0" smtClean="0">
                <a:latin typeface="Calibri"/>
                <a:cs typeface="Calibri"/>
              </a:rPr>
              <a:t>c</a:t>
            </a:r>
            <a:r>
              <a:rPr sz="1900" spc="0" dirty="0" smtClean="0">
                <a:latin typeface="Calibri"/>
                <a:cs typeface="Calibri"/>
              </a:rPr>
              <a:t>a,</a:t>
            </a:r>
            <a:r>
              <a:rPr sz="1900" spc="-33" dirty="0" smtClean="0">
                <a:latin typeface="Calibri"/>
                <a:cs typeface="Calibri"/>
              </a:rPr>
              <a:t> </a:t>
            </a:r>
            <a:r>
              <a:rPr sz="1900" spc="0" dirty="0" smtClean="0">
                <a:latin typeface="Calibri"/>
                <a:cs typeface="Calibri"/>
              </a:rPr>
              <a:t>i</a:t>
            </a:r>
            <a:r>
              <a:rPr sz="1900" spc="9" dirty="0" smtClean="0">
                <a:latin typeface="Calibri"/>
                <a:cs typeface="Calibri"/>
              </a:rPr>
              <a:t>n</a:t>
            </a:r>
            <a:r>
              <a:rPr sz="1900" spc="0" dirty="0" smtClean="0">
                <a:latin typeface="Calibri"/>
                <a:cs typeface="Calibri"/>
              </a:rPr>
              <a:t>m</a:t>
            </a:r>
            <a:r>
              <a:rPr sz="1900" spc="4" dirty="0" smtClean="0">
                <a:latin typeface="Calibri"/>
                <a:cs typeface="Calibri"/>
              </a:rPr>
              <a:t>o</a:t>
            </a:r>
            <a:r>
              <a:rPr sz="1900" spc="-34" dirty="0" smtClean="0">
                <a:latin typeface="Calibri"/>
                <a:cs typeface="Calibri"/>
              </a:rPr>
              <a:t>r</a:t>
            </a:r>
            <a:r>
              <a:rPr sz="1900" spc="0" dirty="0" smtClean="0">
                <a:latin typeface="Calibri"/>
                <a:cs typeface="Calibri"/>
              </a:rPr>
              <a:t>al,</a:t>
            </a:r>
            <a:r>
              <a:rPr sz="1900" spc="-59" dirty="0" smtClean="0">
                <a:latin typeface="Calibri"/>
                <a:cs typeface="Calibri"/>
              </a:rPr>
              <a:t> </a:t>
            </a:r>
            <a:r>
              <a:rPr sz="1900" spc="4" dirty="0" smtClean="0">
                <a:latin typeface="Calibri"/>
                <a:cs typeface="Calibri"/>
              </a:rPr>
              <a:t>so</a:t>
            </a:r>
            <a:r>
              <a:rPr sz="1900" spc="9" dirty="0" smtClean="0">
                <a:latin typeface="Calibri"/>
                <a:cs typeface="Calibri"/>
              </a:rPr>
              <a:t>b</a:t>
            </a:r>
            <a:r>
              <a:rPr sz="1900" spc="4" dirty="0" smtClean="0">
                <a:latin typeface="Calibri"/>
                <a:cs typeface="Calibri"/>
              </a:rPr>
              <a:t>o</a:t>
            </a:r>
            <a:r>
              <a:rPr sz="1900" spc="9" dirty="0" smtClean="0">
                <a:latin typeface="Calibri"/>
                <a:cs typeface="Calibri"/>
              </a:rPr>
              <a:t>rn</a:t>
            </a:r>
            <a:r>
              <a:rPr sz="1900" spc="4" dirty="0" smtClean="0">
                <a:latin typeface="Calibri"/>
                <a:cs typeface="Calibri"/>
              </a:rPr>
              <a:t>o</a:t>
            </a:r>
            <a:r>
              <a:rPr sz="1900" spc="0" dirty="0" smtClean="0">
                <a:latin typeface="Calibri"/>
                <a:cs typeface="Calibri"/>
              </a:rPr>
              <a:t>.</a:t>
            </a:r>
            <a:endParaRPr sz="1900" dirty="0">
              <a:latin typeface="Calibri"/>
              <a:cs typeface="Calibri"/>
            </a:endParaRPr>
          </a:p>
        </p:txBody>
      </p:sp>
      <p:sp>
        <p:nvSpPr>
          <p:cNvPr id="4" name="object 4"/>
          <p:cNvSpPr txBox="1"/>
          <p:nvPr/>
        </p:nvSpPr>
        <p:spPr>
          <a:xfrm>
            <a:off x="1375799" y="4405823"/>
            <a:ext cx="2461032" cy="930910"/>
          </a:xfrm>
          <a:prstGeom prst="rect">
            <a:avLst/>
          </a:prstGeom>
        </p:spPr>
        <p:txBody>
          <a:bodyPr wrap="square" lIns="0" tIns="0" rIns="0" bIns="0" rtlCol="0">
            <a:noAutofit/>
          </a:bodyPr>
          <a:lstStyle/>
          <a:p>
            <a:pPr algn="ctr">
              <a:lnSpc>
                <a:spcPts val="3570"/>
              </a:lnSpc>
              <a:spcBef>
                <a:spcPts val="178"/>
              </a:spcBef>
            </a:pPr>
            <a:r>
              <a:rPr sz="5100" b="1" spc="0" baseline="3212" dirty="0" smtClean="0">
                <a:solidFill>
                  <a:srgbClr val="FFFFFF"/>
                </a:solidFill>
                <a:latin typeface="Calibri"/>
                <a:cs typeface="Calibri"/>
              </a:rPr>
              <a:t>Sa</a:t>
            </a:r>
            <a:r>
              <a:rPr sz="5100" b="1" spc="-14" baseline="3212" dirty="0" smtClean="0">
                <a:solidFill>
                  <a:srgbClr val="FFFFFF"/>
                </a:solidFill>
                <a:latin typeface="Calibri"/>
                <a:cs typeface="Calibri"/>
              </a:rPr>
              <a:t>n</a:t>
            </a:r>
            <a:r>
              <a:rPr sz="5100" b="1" spc="0" baseline="3212" dirty="0" smtClean="0">
                <a:solidFill>
                  <a:srgbClr val="FFFFFF"/>
                </a:solidFill>
                <a:latin typeface="Calibri"/>
                <a:cs typeface="Calibri"/>
              </a:rPr>
              <a:t>ci</a:t>
            </a:r>
            <a:r>
              <a:rPr sz="5100" b="1" spc="-19" baseline="3212" dirty="0" smtClean="0">
                <a:solidFill>
                  <a:srgbClr val="FFFFFF"/>
                </a:solidFill>
                <a:latin typeface="Calibri"/>
                <a:cs typeface="Calibri"/>
              </a:rPr>
              <a:t>o</a:t>
            </a:r>
            <a:r>
              <a:rPr sz="5100" b="1" spc="0" baseline="3212" dirty="0" smtClean="0">
                <a:solidFill>
                  <a:srgbClr val="FFFFFF"/>
                </a:solidFill>
                <a:latin typeface="Calibri"/>
                <a:cs typeface="Calibri"/>
              </a:rPr>
              <a:t>n</a:t>
            </a:r>
            <a:r>
              <a:rPr sz="5100" b="1" spc="-19" baseline="3212" dirty="0" smtClean="0">
                <a:solidFill>
                  <a:srgbClr val="FFFFFF"/>
                </a:solidFill>
                <a:latin typeface="Calibri"/>
                <a:cs typeface="Calibri"/>
              </a:rPr>
              <a:t>e</a:t>
            </a:r>
            <a:r>
              <a:rPr sz="5100" b="1" spc="0" baseline="3212" dirty="0" smtClean="0">
                <a:solidFill>
                  <a:srgbClr val="FFFFFF"/>
                </a:solidFill>
                <a:latin typeface="Calibri"/>
                <a:cs typeface="Calibri"/>
              </a:rPr>
              <a:t>s</a:t>
            </a:r>
            <a:endParaRPr sz="3400">
              <a:latin typeface="Calibri"/>
              <a:cs typeface="Calibri"/>
            </a:endParaRPr>
          </a:p>
          <a:p>
            <a:pPr marL="400634" marR="434634" algn="ctr">
              <a:lnSpc>
                <a:spcPts val="3720"/>
              </a:lnSpc>
              <a:spcBef>
                <a:spcPts val="7"/>
              </a:spcBef>
            </a:pPr>
            <a:r>
              <a:rPr sz="5100" spc="0" baseline="2409" dirty="0" smtClean="0">
                <a:solidFill>
                  <a:srgbClr val="FFFFFF"/>
                </a:solidFill>
                <a:latin typeface="Calibri"/>
                <a:cs typeface="Calibri"/>
              </a:rPr>
              <a:t>(173)</a:t>
            </a:r>
            <a:endParaRPr sz="3400">
              <a:latin typeface="Calibri"/>
              <a:cs typeface="Calibri"/>
            </a:endParaRPr>
          </a:p>
        </p:txBody>
      </p:sp>
      <p:sp>
        <p:nvSpPr>
          <p:cNvPr id="3" name="object 3"/>
          <p:cNvSpPr txBox="1"/>
          <p:nvPr/>
        </p:nvSpPr>
        <p:spPr>
          <a:xfrm>
            <a:off x="4640749" y="4450146"/>
            <a:ext cx="6072875" cy="836396"/>
          </a:xfrm>
          <a:prstGeom prst="rect">
            <a:avLst/>
          </a:prstGeom>
        </p:spPr>
        <p:txBody>
          <a:bodyPr wrap="square" lIns="0" tIns="0" rIns="0" bIns="0" rtlCol="0">
            <a:noAutofit/>
          </a:bodyPr>
          <a:lstStyle/>
          <a:p>
            <a:pPr marL="12700" marR="53492">
              <a:lnSpc>
                <a:spcPts val="2960"/>
              </a:lnSpc>
              <a:spcBef>
                <a:spcPts val="148"/>
              </a:spcBef>
            </a:pPr>
            <a:r>
              <a:rPr sz="4200" spc="0" baseline="2925" dirty="0" smtClean="0">
                <a:latin typeface="Calibri"/>
                <a:cs typeface="Calibri"/>
              </a:rPr>
              <a:t>•</a:t>
            </a:r>
            <a:r>
              <a:rPr sz="4200" spc="224" baseline="2925" dirty="0" smtClean="0">
                <a:latin typeface="Calibri"/>
                <a:cs typeface="Calibri"/>
              </a:rPr>
              <a:t> </a:t>
            </a:r>
            <a:r>
              <a:rPr sz="4200" spc="-9" baseline="2925" dirty="0" smtClean="0">
                <a:latin typeface="Calibri"/>
                <a:cs typeface="Calibri"/>
              </a:rPr>
              <a:t>P</a:t>
            </a:r>
            <a:r>
              <a:rPr sz="4200" spc="0" baseline="2925" dirty="0" smtClean="0">
                <a:latin typeface="Calibri"/>
                <a:cs typeface="Calibri"/>
              </a:rPr>
              <a:t>ru</a:t>
            </a:r>
            <a:r>
              <a:rPr sz="4200" spc="-9" baseline="2925" dirty="0" smtClean="0">
                <a:latin typeface="Calibri"/>
                <a:cs typeface="Calibri"/>
              </a:rPr>
              <a:t>eb</a:t>
            </a:r>
            <a:r>
              <a:rPr sz="4200" spc="0" baseline="2925" dirty="0" smtClean="0">
                <a:latin typeface="Calibri"/>
                <a:cs typeface="Calibri"/>
              </a:rPr>
              <a:t>a</a:t>
            </a:r>
            <a:r>
              <a:rPr sz="4200" spc="14" baseline="2925" dirty="0" smtClean="0">
                <a:latin typeface="Calibri"/>
                <a:cs typeface="Calibri"/>
              </a:rPr>
              <a:t> </a:t>
            </a:r>
            <a:r>
              <a:rPr sz="4200" spc="-44" baseline="2925" dirty="0" smtClean="0">
                <a:latin typeface="Calibri"/>
                <a:cs typeface="Calibri"/>
              </a:rPr>
              <a:t>f</a:t>
            </a:r>
            <a:r>
              <a:rPr sz="4200" spc="0" baseline="2925" dirty="0" smtClean="0">
                <a:latin typeface="Calibri"/>
                <a:cs typeface="Calibri"/>
              </a:rPr>
              <a:t>alsa</a:t>
            </a:r>
            <a:endParaRPr sz="2800">
              <a:latin typeface="Calibri"/>
              <a:cs typeface="Calibri"/>
            </a:endParaRPr>
          </a:p>
          <a:p>
            <a:pPr marL="12700">
              <a:lnSpc>
                <a:spcPct val="101725"/>
              </a:lnSpc>
              <a:spcBef>
                <a:spcPts val="6"/>
              </a:spcBef>
            </a:pPr>
            <a:r>
              <a:rPr sz="2800" spc="0" dirty="0" smtClean="0">
                <a:latin typeface="Calibri"/>
                <a:cs typeface="Calibri"/>
              </a:rPr>
              <a:t>•</a:t>
            </a:r>
            <a:r>
              <a:rPr sz="2800" spc="229" dirty="0" smtClean="0">
                <a:latin typeface="Calibri"/>
                <a:cs typeface="Calibri"/>
              </a:rPr>
              <a:t> </a:t>
            </a:r>
            <a:r>
              <a:rPr sz="2800" spc="0" dirty="0" smtClean="0">
                <a:latin typeface="Calibri"/>
                <a:cs typeface="Calibri"/>
              </a:rPr>
              <a:t>Mala </a:t>
            </a:r>
            <a:r>
              <a:rPr sz="2800" spc="-69" dirty="0" smtClean="0">
                <a:latin typeface="Calibri"/>
                <a:cs typeface="Calibri"/>
              </a:rPr>
              <a:t>f</a:t>
            </a:r>
            <a:r>
              <a:rPr sz="2800" spc="0" dirty="0" smtClean="0">
                <a:latin typeface="Calibri"/>
                <a:cs typeface="Calibri"/>
              </a:rPr>
              <a:t>e</a:t>
            </a:r>
            <a:r>
              <a:rPr sz="2800" spc="-9" dirty="0" smtClean="0">
                <a:latin typeface="Calibri"/>
                <a:cs typeface="Calibri"/>
              </a:rPr>
              <a:t> </a:t>
            </a:r>
            <a:r>
              <a:rPr sz="2800" spc="0" dirty="0" smtClean="0">
                <a:latin typeface="Calibri"/>
                <a:cs typeface="Calibri"/>
              </a:rPr>
              <a:t>y </a:t>
            </a:r>
            <a:r>
              <a:rPr sz="2800" spc="-19" dirty="0" smtClean="0">
                <a:latin typeface="Calibri"/>
                <a:cs typeface="Calibri"/>
              </a:rPr>
              <a:t>d</a:t>
            </a:r>
            <a:r>
              <a:rPr sz="2800" spc="0" dirty="0" smtClean="0">
                <a:latin typeface="Calibri"/>
                <a:cs typeface="Calibri"/>
              </a:rPr>
              <a:t>esleal</a:t>
            </a:r>
            <a:r>
              <a:rPr sz="2800" spc="-19" dirty="0" smtClean="0">
                <a:latin typeface="Calibri"/>
                <a:cs typeface="Calibri"/>
              </a:rPr>
              <a:t>t</a:t>
            </a:r>
            <a:r>
              <a:rPr sz="2800" spc="0" dirty="0" smtClean="0">
                <a:latin typeface="Calibri"/>
                <a:cs typeface="Calibri"/>
              </a:rPr>
              <a:t>ad</a:t>
            </a:r>
            <a:r>
              <a:rPr sz="2800" spc="-14" dirty="0" smtClean="0">
                <a:latin typeface="Calibri"/>
                <a:cs typeface="Calibri"/>
              </a:rPr>
              <a:t> </a:t>
            </a:r>
            <a:r>
              <a:rPr sz="2800" spc="0" dirty="0" smtClean="0">
                <a:latin typeface="Calibri"/>
                <a:cs typeface="Calibri"/>
              </a:rPr>
              <a:t>p</a:t>
            </a:r>
            <a:r>
              <a:rPr sz="2800" spc="-50" dirty="0" smtClean="0">
                <a:latin typeface="Calibri"/>
                <a:cs typeface="Calibri"/>
              </a:rPr>
              <a:t>r</a:t>
            </a:r>
            <a:r>
              <a:rPr sz="2800" spc="4" dirty="0" smtClean="0">
                <a:latin typeface="Calibri"/>
                <a:cs typeface="Calibri"/>
              </a:rPr>
              <a:t>o</a:t>
            </a:r>
            <a:r>
              <a:rPr sz="2800" spc="-9" dirty="0" smtClean="0">
                <a:latin typeface="Calibri"/>
                <a:cs typeface="Calibri"/>
              </a:rPr>
              <a:t>c</a:t>
            </a:r>
            <a:r>
              <a:rPr sz="2800" spc="0" dirty="0" smtClean="0">
                <a:latin typeface="Calibri"/>
                <a:cs typeface="Calibri"/>
              </a:rPr>
              <a:t>esal</a:t>
            </a:r>
            <a:endParaRPr sz="2800">
              <a:latin typeface="Calibri"/>
              <a:cs typeface="Calibri"/>
            </a:endParaRPr>
          </a:p>
        </p:txBody>
      </p:sp>
      <p:sp>
        <p:nvSpPr>
          <p:cNvPr id="22" name="object 12"/>
          <p:cNvSpPr txBox="1"/>
          <p:nvPr/>
        </p:nvSpPr>
        <p:spPr>
          <a:xfrm>
            <a:off x="3172408" y="533425"/>
            <a:ext cx="7576299" cy="572249"/>
          </a:xfrm>
          <a:prstGeom prst="rect">
            <a:avLst/>
          </a:prstGeom>
        </p:spPr>
        <p:txBody>
          <a:bodyPr wrap="square" lIns="0" tIns="0" rIns="0" bIns="0" rtlCol="0">
            <a:noAutofit/>
          </a:bodyPr>
          <a:lstStyle/>
          <a:p>
            <a:pPr marL="483262" marR="520778" algn="ctr">
              <a:lnSpc>
                <a:spcPts val="4180"/>
              </a:lnSpc>
              <a:spcBef>
                <a:spcPts val="209"/>
              </a:spcBef>
            </a:pPr>
            <a:r>
              <a:rPr sz="3600" b="1" dirty="0" err="1">
                <a:solidFill>
                  <a:srgbClr val="1F497D"/>
                </a:solidFill>
              </a:rPr>
              <a:t>Principios</a:t>
            </a:r>
            <a:r>
              <a:rPr sz="3600" b="1" dirty="0">
                <a:solidFill>
                  <a:srgbClr val="1F497D"/>
                </a:solidFill>
              </a:rPr>
              <a:t> </a:t>
            </a:r>
            <a:r>
              <a:rPr sz="3600" b="1" dirty="0" err="1" smtClean="0">
                <a:solidFill>
                  <a:srgbClr val="1F497D"/>
                </a:solidFill>
              </a:rPr>
              <a:t>que</a:t>
            </a:r>
            <a:r>
              <a:rPr lang="es-EC" sz="3600" b="1" dirty="0" smtClean="0">
                <a:solidFill>
                  <a:srgbClr val="1F497D"/>
                </a:solidFill>
              </a:rPr>
              <a:t> </a:t>
            </a:r>
            <a:r>
              <a:rPr sz="3600" b="1" dirty="0" err="1" smtClean="0">
                <a:solidFill>
                  <a:srgbClr val="1F497D"/>
                </a:solidFill>
              </a:rPr>
              <a:t>informan</a:t>
            </a:r>
            <a:r>
              <a:rPr sz="3600" b="1" dirty="0" smtClean="0">
                <a:solidFill>
                  <a:srgbClr val="1F497D"/>
                </a:solidFill>
              </a:rPr>
              <a:t> </a:t>
            </a:r>
            <a:r>
              <a:rPr sz="3600" b="1" dirty="0">
                <a:solidFill>
                  <a:srgbClr val="1F497D"/>
                </a:solidFill>
              </a:rPr>
              <a:t>la </a:t>
            </a:r>
            <a:r>
              <a:rPr lang="es-EC" sz="3600" b="1" dirty="0">
                <a:solidFill>
                  <a:srgbClr val="1F497D"/>
                </a:solidFill>
              </a:rPr>
              <a:t>p</a:t>
            </a:r>
            <a:r>
              <a:rPr sz="3600" b="1" dirty="0" err="1" smtClean="0">
                <a:solidFill>
                  <a:srgbClr val="1F497D"/>
                </a:solidFill>
              </a:rPr>
              <a:t>rueba</a:t>
            </a:r>
            <a:endParaRPr sz="3600" b="1" dirty="0">
              <a:solidFill>
                <a:srgbClr val="1F497D"/>
              </a:solidFill>
            </a:endParaRPr>
          </a:p>
        </p:txBody>
      </p:sp>
    </p:spTree>
    <p:extLst>
      <p:ext uri="{BB962C8B-B14F-4D97-AF65-F5344CB8AC3E}">
        <p14:creationId xmlns:p14="http://schemas.microsoft.com/office/powerpoint/2010/main" val="480745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bject 23"/>
          <p:cNvSpPr/>
          <p:nvPr/>
        </p:nvSpPr>
        <p:spPr>
          <a:xfrm>
            <a:off x="2220299" y="1303784"/>
            <a:ext cx="3445087" cy="1291843"/>
          </a:xfrm>
          <a:custGeom>
            <a:avLst/>
            <a:gdLst/>
            <a:ahLst/>
            <a:cxnLst/>
            <a:rect l="l" t="t" r="r" b="b"/>
            <a:pathLst>
              <a:path w="2583815" h="1291843">
                <a:moveTo>
                  <a:pt x="0" y="129158"/>
                </a:moveTo>
                <a:lnTo>
                  <a:pt x="121" y="1168350"/>
                </a:lnTo>
                <a:lnTo>
                  <a:pt x="9013" y="1210213"/>
                </a:lnTo>
                <a:lnTo>
                  <a:pt x="30276" y="1245815"/>
                </a:lnTo>
                <a:lnTo>
                  <a:pt x="61504" y="1272749"/>
                </a:lnTo>
                <a:lnTo>
                  <a:pt x="100290" y="1288610"/>
                </a:lnTo>
                <a:lnTo>
                  <a:pt x="129158" y="1291843"/>
                </a:lnTo>
                <a:lnTo>
                  <a:pt x="2460312" y="1291722"/>
                </a:lnTo>
                <a:lnTo>
                  <a:pt x="2502131" y="1282830"/>
                </a:lnTo>
                <a:lnTo>
                  <a:pt x="2537733" y="1261567"/>
                </a:lnTo>
                <a:lnTo>
                  <a:pt x="2564690" y="1230339"/>
                </a:lnTo>
                <a:lnTo>
                  <a:pt x="2580575" y="1191553"/>
                </a:lnTo>
                <a:lnTo>
                  <a:pt x="2583815" y="1162685"/>
                </a:lnTo>
                <a:lnTo>
                  <a:pt x="2583692" y="123493"/>
                </a:lnTo>
                <a:lnTo>
                  <a:pt x="2574785" y="81630"/>
                </a:lnTo>
                <a:lnTo>
                  <a:pt x="2553496" y="46028"/>
                </a:lnTo>
                <a:lnTo>
                  <a:pt x="2522253" y="19094"/>
                </a:lnTo>
                <a:lnTo>
                  <a:pt x="2483484" y="3233"/>
                </a:lnTo>
                <a:lnTo>
                  <a:pt x="2454655" y="0"/>
                </a:lnTo>
                <a:lnTo>
                  <a:pt x="123493" y="121"/>
                </a:lnTo>
                <a:lnTo>
                  <a:pt x="81630" y="9013"/>
                </a:lnTo>
                <a:lnTo>
                  <a:pt x="46028" y="30276"/>
                </a:lnTo>
                <a:lnTo>
                  <a:pt x="19094" y="61504"/>
                </a:lnTo>
                <a:lnTo>
                  <a:pt x="3233" y="100290"/>
                </a:lnTo>
                <a:lnTo>
                  <a:pt x="0" y="129158"/>
                </a:lnTo>
                <a:close/>
              </a:path>
            </a:pathLst>
          </a:custGeom>
          <a:solidFill>
            <a:srgbClr val="4F81BC"/>
          </a:solidFill>
        </p:spPr>
        <p:txBody>
          <a:bodyPr wrap="square" lIns="0" tIns="0" rIns="0" bIns="0" rtlCol="0">
            <a:noAutofit/>
          </a:bodyPr>
          <a:lstStyle/>
          <a:p>
            <a:endParaRPr lang="es-EC" sz="2400" b="1" dirty="0" smtClean="0">
              <a:solidFill>
                <a:schemeClr val="bg1"/>
              </a:solidFill>
            </a:endParaRPr>
          </a:p>
          <a:p>
            <a:r>
              <a:rPr lang="es-EC" sz="2400" b="1" dirty="0">
                <a:solidFill>
                  <a:schemeClr val="bg1"/>
                </a:solidFill>
              </a:rPr>
              <a:t> </a:t>
            </a:r>
            <a:r>
              <a:rPr lang="es-EC" sz="2400" b="1" dirty="0" smtClean="0">
                <a:solidFill>
                  <a:schemeClr val="bg1"/>
                </a:solidFill>
              </a:rPr>
              <a:t> Principio de inmediación</a:t>
            </a:r>
            <a:endParaRPr sz="2400" b="1" dirty="0">
              <a:solidFill>
                <a:schemeClr val="bg1"/>
              </a:solidFill>
            </a:endParaRPr>
          </a:p>
        </p:txBody>
      </p:sp>
      <p:sp>
        <p:nvSpPr>
          <p:cNvPr id="24" name="object 24"/>
          <p:cNvSpPr/>
          <p:nvPr/>
        </p:nvSpPr>
        <p:spPr>
          <a:xfrm>
            <a:off x="2564723" y="2595627"/>
            <a:ext cx="344592" cy="969010"/>
          </a:xfrm>
          <a:custGeom>
            <a:avLst/>
            <a:gdLst/>
            <a:ahLst/>
            <a:cxnLst/>
            <a:rect l="l" t="t" r="r" b="b"/>
            <a:pathLst>
              <a:path w="258444" h="969010">
                <a:moveTo>
                  <a:pt x="0" y="0"/>
                </a:moveTo>
                <a:lnTo>
                  <a:pt x="0" y="969010"/>
                </a:lnTo>
                <a:lnTo>
                  <a:pt x="258444" y="969010"/>
                </a:lnTo>
              </a:path>
            </a:pathLst>
          </a:custGeom>
          <a:ln w="25400">
            <a:solidFill>
              <a:srgbClr val="3C6695"/>
            </a:solidFill>
          </a:ln>
        </p:spPr>
        <p:txBody>
          <a:bodyPr wrap="square" lIns="0" tIns="0" rIns="0" bIns="0" rtlCol="0">
            <a:noAutofit/>
          </a:bodyPr>
          <a:lstStyle/>
          <a:p>
            <a:endParaRPr/>
          </a:p>
        </p:txBody>
      </p:sp>
      <p:sp>
        <p:nvSpPr>
          <p:cNvPr id="25" name="object 25"/>
          <p:cNvSpPr/>
          <p:nvPr/>
        </p:nvSpPr>
        <p:spPr>
          <a:xfrm>
            <a:off x="2909316" y="2918715"/>
            <a:ext cx="2756069" cy="1291844"/>
          </a:xfrm>
          <a:custGeom>
            <a:avLst/>
            <a:gdLst/>
            <a:ahLst/>
            <a:cxnLst/>
            <a:rect l="l" t="t" r="r" b="b"/>
            <a:pathLst>
              <a:path w="2067052" h="1291844">
                <a:moveTo>
                  <a:pt x="0" y="129159"/>
                </a:moveTo>
                <a:lnTo>
                  <a:pt x="121" y="1168350"/>
                </a:lnTo>
                <a:lnTo>
                  <a:pt x="9013" y="1210213"/>
                </a:lnTo>
                <a:lnTo>
                  <a:pt x="30276" y="1245815"/>
                </a:lnTo>
                <a:lnTo>
                  <a:pt x="61504" y="1272749"/>
                </a:lnTo>
                <a:lnTo>
                  <a:pt x="100290" y="1288610"/>
                </a:lnTo>
                <a:lnTo>
                  <a:pt x="129158" y="1291844"/>
                </a:lnTo>
                <a:lnTo>
                  <a:pt x="1943549" y="1291722"/>
                </a:lnTo>
                <a:lnTo>
                  <a:pt x="1985368" y="1282830"/>
                </a:lnTo>
                <a:lnTo>
                  <a:pt x="2020970" y="1261567"/>
                </a:lnTo>
                <a:lnTo>
                  <a:pt x="2047927" y="1230339"/>
                </a:lnTo>
                <a:lnTo>
                  <a:pt x="2063812" y="1191553"/>
                </a:lnTo>
                <a:lnTo>
                  <a:pt x="2067052" y="1162685"/>
                </a:lnTo>
                <a:lnTo>
                  <a:pt x="2066929" y="123493"/>
                </a:lnTo>
                <a:lnTo>
                  <a:pt x="2058022" y="81630"/>
                </a:lnTo>
                <a:lnTo>
                  <a:pt x="2036733" y="46028"/>
                </a:lnTo>
                <a:lnTo>
                  <a:pt x="2005490" y="19094"/>
                </a:lnTo>
                <a:lnTo>
                  <a:pt x="1966721" y="3233"/>
                </a:lnTo>
                <a:lnTo>
                  <a:pt x="1937892" y="0"/>
                </a:lnTo>
                <a:lnTo>
                  <a:pt x="123493" y="121"/>
                </a:lnTo>
                <a:lnTo>
                  <a:pt x="81630" y="9013"/>
                </a:lnTo>
                <a:lnTo>
                  <a:pt x="46028" y="30276"/>
                </a:lnTo>
                <a:lnTo>
                  <a:pt x="19094" y="61504"/>
                </a:lnTo>
                <a:lnTo>
                  <a:pt x="3233" y="100290"/>
                </a:lnTo>
                <a:lnTo>
                  <a:pt x="0" y="129159"/>
                </a:lnTo>
                <a:close/>
              </a:path>
            </a:pathLst>
          </a:custGeom>
          <a:solidFill>
            <a:srgbClr val="FFFFFF"/>
          </a:solidFill>
        </p:spPr>
        <p:txBody>
          <a:bodyPr wrap="square" lIns="0" tIns="0" rIns="0" bIns="0" rtlCol="0">
            <a:noAutofit/>
          </a:bodyPr>
          <a:lstStyle/>
          <a:p>
            <a:endParaRPr/>
          </a:p>
        </p:txBody>
      </p:sp>
      <p:sp>
        <p:nvSpPr>
          <p:cNvPr id="26" name="object 26"/>
          <p:cNvSpPr/>
          <p:nvPr/>
        </p:nvSpPr>
        <p:spPr>
          <a:xfrm>
            <a:off x="2909316" y="2918715"/>
            <a:ext cx="2756069" cy="1291844"/>
          </a:xfrm>
          <a:custGeom>
            <a:avLst/>
            <a:gdLst/>
            <a:ahLst/>
            <a:cxnLst/>
            <a:rect l="l" t="t" r="r" b="b"/>
            <a:pathLst>
              <a:path w="2067052" h="1291844">
                <a:moveTo>
                  <a:pt x="0" y="129159"/>
                </a:moveTo>
                <a:lnTo>
                  <a:pt x="7141" y="86670"/>
                </a:lnTo>
                <a:lnTo>
                  <a:pt x="26960" y="50136"/>
                </a:lnTo>
                <a:lnTo>
                  <a:pt x="57051" y="21963"/>
                </a:lnTo>
                <a:lnTo>
                  <a:pt x="95008" y="4556"/>
                </a:lnTo>
                <a:lnTo>
                  <a:pt x="129158" y="0"/>
                </a:lnTo>
                <a:lnTo>
                  <a:pt x="1937892" y="0"/>
                </a:lnTo>
                <a:lnTo>
                  <a:pt x="1980331" y="7141"/>
                </a:lnTo>
                <a:lnTo>
                  <a:pt x="2016861" y="26960"/>
                </a:lnTo>
                <a:lnTo>
                  <a:pt x="2045055" y="57051"/>
                </a:lnTo>
                <a:lnTo>
                  <a:pt x="2062487" y="95008"/>
                </a:lnTo>
                <a:lnTo>
                  <a:pt x="2067052" y="129159"/>
                </a:lnTo>
                <a:lnTo>
                  <a:pt x="2067052" y="1162685"/>
                </a:lnTo>
                <a:lnTo>
                  <a:pt x="2059897" y="1205173"/>
                </a:lnTo>
                <a:lnTo>
                  <a:pt x="2040052" y="1241707"/>
                </a:lnTo>
                <a:lnTo>
                  <a:pt x="2009944" y="1269880"/>
                </a:lnTo>
                <a:lnTo>
                  <a:pt x="1971999" y="1287287"/>
                </a:lnTo>
                <a:lnTo>
                  <a:pt x="1937892" y="1291844"/>
                </a:lnTo>
                <a:lnTo>
                  <a:pt x="129158" y="1291844"/>
                </a:lnTo>
                <a:lnTo>
                  <a:pt x="86670" y="1284702"/>
                </a:lnTo>
                <a:lnTo>
                  <a:pt x="50136" y="1264883"/>
                </a:lnTo>
                <a:lnTo>
                  <a:pt x="21963" y="1234792"/>
                </a:lnTo>
                <a:lnTo>
                  <a:pt x="4556" y="1196835"/>
                </a:lnTo>
                <a:lnTo>
                  <a:pt x="0" y="1162685"/>
                </a:lnTo>
                <a:lnTo>
                  <a:pt x="0" y="129159"/>
                </a:lnTo>
                <a:close/>
              </a:path>
            </a:pathLst>
          </a:custGeom>
          <a:ln w="25400">
            <a:solidFill>
              <a:srgbClr val="4F81BC"/>
            </a:solidFill>
          </a:ln>
        </p:spPr>
        <p:txBody>
          <a:bodyPr wrap="square" lIns="0" tIns="0" rIns="0" bIns="0" rtlCol="0">
            <a:noAutofit/>
          </a:bodyPr>
          <a:lstStyle/>
          <a:p>
            <a:endParaRPr/>
          </a:p>
        </p:txBody>
      </p:sp>
      <p:sp>
        <p:nvSpPr>
          <p:cNvPr id="27" name="object 27"/>
          <p:cNvSpPr/>
          <p:nvPr/>
        </p:nvSpPr>
        <p:spPr>
          <a:xfrm>
            <a:off x="2564723" y="2595628"/>
            <a:ext cx="344592" cy="2583815"/>
          </a:xfrm>
          <a:custGeom>
            <a:avLst/>
            <a:gdLst/>
            <a:ahLst/>
            <a:cxnLst/>
            <a:rect l="l" t="t" r="r" b="b"/>
            <a:pathLst>
              <a:path w="258444" h="2583815">
                <a:moveTo>
                  <a:pt x="0" y="0"/>
                </a:moveTo>
                <a:lnTo>
                  <a:pt x="0" y="2583815"/>
                </a:lnTo>
                <a:lnTo>
                  <a:pt x="258444" y="2583815"/>
                </a:lnTo>
              </a:path>
            </a:pathLst>
          </a:custGeom>
          <a:ln w="25400">
            <a:solidFill>
              <a:srgbClr val="3C6695"/>
            </a:solidFill>
          </a:ln>
        </p:spPr>
        <p:txBody>
          <a:bodyPr wrap="square" lIns="0" tIns="0" rIns="0" bIns="0" rtlCol="0">
            <a:noAutofit/>
          </a:bodyPr>
          <a:lstStyle/>
          <a:p>
            <a:endParaRPr/>
          </a:p>
        </p:txBody>
      </p:sp>
      <p:sp>
        <p:nvSpPr>
          <p:cNvPr id="28" name="object 28"/>
          <p:cNvSpPr/>
          <p:nvPr/>
        </p:nvSpPr>
        <p:spPr>
          <a:xfrm>
            <a:off x="2909316" y="4533521"/>
            <a:ext cx="2756069" cy="1291907"/>
          </a:xfrm>
          <a:custGeom>
            <a:avLst/>
            <a:gdLst/>
            <a:ahLst/>
            <a:cxnLst/>
            <a:rect l="l" t="t" r="r" b="b"/>
            <a:pathLst>
              <a:path w="2067052" h="1291907">
                <a:moveTo>
                  <a:pt x="0" y="129158"/>
                </a:moveTo>
                <a:lnTo>
                  <a:pt x="122" y="1168407"/>
                </a:lnTo>
                <a:lnTo>
                  <a:pt x="9019" y="1210258"/>
                </a:lnTo>
                <a:lnTo>
                  <a:pt x="30283" y="1245861"/>
                </a:lnTo>
                <a:lnTo>
                  <a:pt x="61510" y="1272803"/>
                </a:lnTo>
                <a:lnTo>
                  <a:pt x="100293" y="1288672"/>
                </a:lnTo>
                <a:lnTo>
                  <a:pt x="129158" y="1291907"/>
                </a:lnTo>
                <a:lnTo>
                  <a:pt x="1943569" y="1291784"/>
                </a:lnTo>
                <a:lnTo>
                  <a:pt x="1985383" y="1282881"/>
                </a:lnTo>
                <a:lnTo>
                  <a:pt x="2020979" y="1261604"/>
                </a:lnTo>
                <a:lnTo>
                  <a:pt x="2047931" y="1230367"/>
                </a:lnTo>
                <a:lnTo>
                  <a:pt x="2063812" y="1191581"/>
                </a:lnTo>
                <a:lnTo>
                  <a:pt x="2067052" y="1162723"/>
                </a:lnTo>
                <a:lnTo>
                  <a:pt x="2066929" y="123502"/>
                </a:lnTo>
                <a:lnTo>
                  <a:pt x="2058022" y="81683"/>
                </a:lnTo>
                <a:lnTo>
                  <a:pt x="2036733" y="46081"/>
                </a:lnTo>
                <a:lnTo>
                  <a:pt x="2005490" y="19124"/>
                </a:lnTo>
                <a:lnTo>
                  <a:pt x="1966721" y="3239"/>
                </a:lnTo>
                <a:lnTo>
                  <a:pt x="1937892" y="0"/>
                </a:lnTo>
                <a:lnTo>
                  <a:pt x="123493" y="122"/>
                </a:lnTo>
                <a:lnTo>
                  <a:pt x="81630" y="9029"/>
                </a:lnTo>
                <a:lnTo>
                  <a:pt x="46028" y="30318"/>
                </a:lnTo>
                <a:lnTo>
                  <a:pt x="19094" y="61561"/>
                </a:lnTo>
                <a:lnTo>
                  <a:pt x="3233" y="100330"/>
                </a:lnTo>
                <a:lnTo>
                  <a:pt x="0" y="129158"/>
                </a:lnTo>
                <a:close/>
              </a:path>
            </a:pathLst>
          </a:custGeom>
          <a:solidFill>
            <a:srgbClr val="FFFFFF"/>
          </a:solidFill>
        </p:spPr>
        <p:txBody>
          <a:bodyPr wrap="square" lIns="0" tIns="0" rIns="0" bIns="0" rtlCol="0">
            <a:noAutofit/>
          </a:bodyPr>
          <a:lstStyle/>
          <a:p>
            <a:endParaRPr/>
          </a:p>
        </p:txBody>
      </p:sp>
      <p:sp>
        <p:nvSpPr>
          <p:cNvPr id="29" name="object 29"/>
          <p:cNvSpPr/>
          <p:nvPr/>
        </p:nvSpPr>
        <p:spPr>
          <a:xfrm>
            <a:off x="2909316" y="4533521"/>
            <a:ext cx="2756069" cy="1291907"/>
          </a:xfrm>
          <a:custGeom>
            <a:avLst/>
            <a:gdLst/>
            <a:ahLst/>
            <a:cxnLst/>
            <a:rect l="l" t="t" r="r" b="b"/>
            <a:pathLst>
              <a:path w="2067052" h="1291907">
                <a:moveTo>
                  <a:pt x="0" y="129158"/>
                </a:moveTo>
                <a:lnTo>
                  <a:pt x="7141" y="86720"/>
                </a:lnTo>
                <a:lnTo>
                  <a:pt x="26960" y="50190"/>
                </a:lnTo>
                <a:lnTo>
                  <a:pt x="57051" y="21996"/>
                </a:lnTo>
                <a:lnTo>
                  <a:pt x="95008" y="4564"/>
                </a:lnTo>
                <a:lnTo>
                  <a:pt x="129158" y="0"/>
                </a:lnTo>
                <a:lnTo>
                  <a:pt x="1937892" y="0"/>
                </a:lnTo>
                <a:lnTo>
                  <a:pt x="1980331" y="7154"/>
                </a:lnTo>
                <a:lnTo>
                  <a:pt x="2016861" y="26999"/>
                </a:lnTo>
                <a:lnTo>
                  <a:pt x="2045055" y="57107"/>
                </a:lnTo>
                <a:lnTo>
                  <a:pt x="2062487" y="95052"/>
                </a:lnTo>
                <a:lnTo>
                  <a:pt x="2067052" y="129158"/>
                </a:lnTo>
                <a:lnTo>
                  <a:pt x="2067052" y="1162723"/>
                </a:lnTo>
                <a:lnTo>
                  <a:pt x="2059898" y="1205200"/>
                </a:lnTo>
                <a:lnTo>
                  <a:pt x="2040057" y="1241737"/>
                </a:lnTo>
                <a:lnTo>
                  <a:pt x="2009954" y="1269922"/>
                </a:lnTo>
                <a:lnTo>
                  <a:pt x="1972016" y="1287343"/>
                </a:lnTo>
                <a:lnTo>
                  <a:pt x="1937892" y="1291907"/>
                </a:lnTo>
                <a:lnTo>
                  <a:pt x="129158" y="1291907"/>
                </a:lnTo>
                <a:lnTo>
                  <a:pt x="86674" y="1284762"/>
                </a:lnTo>
                <a:lnTo>
                  <a:pt x="50143" y="1264934"/>
                </a:lnTo>
                <a:lnTo>
                  <a:pt x="21969" y="1234837"/>
                </a:lnTo>
                <a:lnTo>
                  <a:pt x="4560" y="1196883"/>
                </a:lnTo>
                <a:lnTo>
                  <a:pt x="0" y="1162723"/>
                </a:lnTo>
                <a:lnTo>
                  <a:pt x="0" y="129158"/>
                </a:lnTo>
                <a:close/>
              </a:path>
            </a:pathLst>
          </a:custGeom>
          <a:ln w="25400">
            <a:solidFill>
              <a:srgbClr val="4F81BC"/>
            </a:solidFill>
          </a:ln>
        </p:spPr>
        <p:txBody>
          <a:bodyPr wrap="square" lIns="0" tIns="0" rIns="0" bIns="0" rtlCol="0">
            <a:noAutofit/>
          </a:bodyPr>
          <a:lstStyle/>
          <a:p>
            <a:endParaRPr/>
          </a:p>
        </p:txBody>
      </p:sp>
      <p:sp>
        <p:nvSpPr>
          <p:cNvPr id="19" name="object 19"/>
          <p:cNvSpPr/>
          <p:nvPr/>
        </p:nvSpPr>
        <p:spPr>
          <a:xfrm>
            <a:off x="6562873" y="1318643"/>
            <a:ext cx="3445087" cy="1291843"/>
          </a:xfrm>
          <a:custGeom>
            <a:avLst/>
            <a:gdLst/>
            <a:ahLst/>
            <a:cxnLst/>
            <a:rect l="l" t="t" r="r" b="b"/>
            <a:pathLst>
              <a:path w="2583815" h="1291843">
                <a:moveTo>
                  <a:pt x="0" y="129158"/>
                </a:moveTo>
                <a:lnTo>
                  <a:pt x="122" y="1168350"/>
                </a:lnTo>
                <a:lnTo>
                  <a:pt x="9029" y="1210213"/>
                </a:lnTo>
                <a:lnTo>
                  <a:pt x="30318" y="1245815"/>
                </a:lnTo>
                <a:lnTo>
                  <a:pt x="61561" y="1272749"/>
                </a:lnTo>
                <a:lnTo>
                  <a:pt x="100330" y="1288610"/>
                </a:lnTo>
                <a:lnTo>
                  <a:pt x="129159" y="1291843"/>
                </a:lnTo>
                <a:lnTo>
                  <a:pt x="2460321" y="1291722"/>
                </a:lnTo>
                <a:lnTo>
                  <a:pt x="2502184" y="1282830"/>
                </a:lnTo>
                <a:lnTo>
                  <a:pt x="2537786" y="1261567"/>
                </a:lnTo>
                <a:lnTo>
                  <a:pt x="2564720" y="1230339"/>
                </a:lnTo>
                <a:lnTo>
                  <a:pt x="2580581" y="1191553"/>
                </a:lnTo>
                <a:lnTo>
                  <a:pt x="2583815" y="1162685"/>
                </a:lnTo>
                <a:lnTo>
                  <a:pt x="2583693" y="123493"/>
                </a:lnTo>
                <a:lnTo>
                  <a:pt x="2574801" y="81630"/>
                </a:lnTo>
                <a:lnTo>
                  <a:pt x="2553538" y="46028"/>
                </a:lnTo>
                <a:lnTo>
                  <a:pt x="2522310" y="19094"/>
                </a:lnTo>
                <a:lnTo>
                  <a:pt x="2483524" y="3233"/>
                </a:lnTo>
                <a:lnTo>
                  <a:pt x="2454656" y="0"/>
                </a:lnTo>
                <a:lnTo>
                  <a:pt x="123502" y="121"/>
                </a:lnTo>
                <a:lnTo>
                  <a:pt x="81683" y="9013"/>
                </a:lnTo>
                <a:lnTo>
                  <a:pt x="46081" y="30276"/>
                </a:lnTo>
                <a:lnTo>
                  <a:pt x="19124" y="61504"/>
                </a:lnTo>
                <a:lnTo>
                  <a:pt x="3239" y="100290"/>
                </a:lnTo>
                <a:lnTo>
                  <a:pt x="0" y="129158"/>
                </a:lnTo>
                <a:close/>
              </a:path>
            </a:pathLst>
          </a:custGeom>
          <a:solidFill>
            <a:srgbClr val="4F81BC"/>
          </a:solidFill>
        </p:spPr>
        <p:txBody>
          <a:bodyPr wrap="square" lIns="0" tIns="0" rIns="0" bIns="0" rtlCol="0">
            <a:noAutofit/>
          </a:bodyPr>
          <a:lstStyle/>
          <a:p>
            <a:endParaRPr/>
          </a:p>
        </p:txBody>
      </p:sp>
      <p:sp>
        <p:nvSpPr>
          <p:cNvPr id="20" name="object 20"/>
          <p:cNvSpPr/>
          <p:nvPr/>
        </p:nvSpPr>
        <p:spPr>
          <a:xfrm>
            <a:off x="6871208" y="2595627"/>
            <a:ext cx="344424" cy="969010"/>
          </a:xfrm>
          <a:custGeom>
            <a:avLst/>
            <a:gdLst/>
            <a:ahLst/>
            <a:cxnLst/>
            <a:rect l="l" t="t" r="r" b="b"/>
            <a:pathLst>
              <a:path w="258318" h="969010">
                <a:moveTo>
                  <a:pt x="0" y="0"/>
                </a:moveTo>
                <a:lnTo>
                  <a:pt x="0" y="969010"/>
                </a:lnTo>
                <a:lnTo>
                  <a:pt x="258318" y="969010"/>
                </a:lnTo>
              </a:path>
            </a:pathLst>
          </a:custGeom>
          <a:ln w="25400">
            <a:solidFill>
              <a:srgbClr val="3C6695"/>
            </a:solidFill>
          </a:ln>
        </p:spPr>
        <p:txBody>
          <a:bodyPr wrap="square" lIns="0" tIns="0" rIns="0" bIns="0" rtlCol="0">
            <a:noAutofit/>
          </a:bodyPr>
          <a:lstStyle/>
          <a:p>
            <a:endParaRPr/>
          </a:p>
        </p:txBody>
      </p:sp>
      <p:sp>
        <p:nvSpPr>
          <p:cNvPr id="21" name="object 21"/>
          <p:cNvSpPr/>
          <p:nvPr/>
        </p:nvSpPr>
        <p:spPr>
          <a:xfrm>
            <a:off x="7215632" y="2918715"/>
            <a:ext cx="2756069" cy="1291844"/>
          </a:xfrm>
          <a:custGeom>
            <a:avLst/>
            <a:gdLst/>
            <a:ahLst/>
            <a:cxnLst/>
            <a:rect l="l" t="t" r="r" b="b"/>
            <a:pathLst>
              <a:path w="2067052" h="1291844">
                <a:moveTo>
                  <a:pt x="0" y="129159"/>
                </a:moveTo>
                <a:lnTo>
                  <a:pt x="122" y="1168350"/>
                </a:lnTo>
                <a:lnTo>
                  <a:pt x="9029" y="1210213"/>
                </a:lnTo>
                <a:lnTo>
                  <a:pt x="30318" y="1245815"/>
                </a:lnTo>
                <a:lnTo>
                  <a:pt x="61561" y="1272749"/>
                </a:lnTo>
                <a:lnTo>
                  <a:pt x="100330" y="1288610"/>
                </a:lnTo>
                <a:lnTo>
                  <a:pt x="129159" y="1291844"/>
                </a:lnTo>
                <a:lnTo>
                  <a:pt x="1943558" y="1291722"/>
                </a:lnTo>
                <a:lnTo>
                  <a:pt x="1985421" y="1282830"/>
                </a:lnTo>
                <a:lnTo>
                  <a:pt x="2021023" y="1261567"/>
                </a:lnTo>
                <a:lnTo>
                  <a:pt x="2047957" y="1230339"/>
                </a:lnTo>
                <a:lnTo>
                  <a:pt x="2063818" y="1191553"/>
                </a:lnTo>
                <a:lnTo>
                  <a:pt x="2067052" y="1162685"/>
                </a:lnTo>
                <a:lnTo>
                  <a:pt x="2066930" y="123493"/>
                </a:lnTo>
                <a:lnTo>
                  <a:pt x="2058038" y="81630"/>
                </a:lnTo>
                <a:lnTo>
                  <a:pt x="2036775" y="46028"/>
                </a:lnTo>
                <a:lnTo>
                  <a:pt x="2005547" y="19094"/>
                </a:lnTo>
                <a:lnTo>
                  <a:pt x="1966761" y="3233"/>
                </a:lnTo>
                <a:lnTo>
                  <a:pt x="1937893" y="0"/>
                </a:lnTo>
                <a:lnTo>
                  <a:pt x="123502" y="121"/>
                </a:lnTo>
                <a:lnTo>
                  <a:pt x="81683" y="9013"/>
                </a:lnTo>
                <a:lnTo>
                  <a:pt x="46081" y="30276"/>
                </a:lnTo>
                <a:lnTo>
                  <a:pt x="19124" y="61504"/>
                </a:lnTo>
                <a:lnTo>
                  <a:pt x="3239" y="100290"/>
                </a:lnTo>
                <a:lnTo>
                  <a:pt x="0" y="129159"/>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7215632" y="2918715"/>
            <a:ext cx="2756069" cy="1291844"/>
          </a:xfrm>
          <a:custGeom>
            <a:avLst/>
            <a:gdLst/>
            <a:ahLst/>
            <a:cxnLst/>
            <a:rect l="l" t="t" r="r" b="b"/>
            <a:pathLst>
              <a:path w="2067052" h="1291844">
                <a:moveTo>
                  <a:pt x="0" y="129159"/>
                </a:moveTo>
                <a:lnTo>
                  <a:pt x="7154" y="86670"/>
                </a:lnTo>
                <a:lnTo>
                  <a:pt x="26999" y="50136"/>
                </a:lnTo>
                <a:lnTo>
                  <a:pt x="57107" y="21963"/>
                </a:lnTo>
                <a:lnTo>
                  <a:pt x="95052" y="4556"/>
                </a:lnTo>
                <a:lnTo>
                  <a:pt x="129159" y="0"/>
                </a:lnTo>
                <a:lnTo>
                  <a:pt x="1937893" y="0"/>
                </a:lnTo>
                <a:lnTo>
                  <a:pt x="1980381" y="7141"/>
                </a:lnTo>
                <a:lnTo>
                  <a:pt x="2016915" y="26960"/>
                </a:lnTo>
                <a:lnTo>
                  <a:pt x="2045088" y="57051"/>
                </a:lnTo>
                <a:lnTo>
                  <a:pt x="2062495" y="95008"/>
                </a:lnTo>
                <a:lnTo>
                  <a:pt x="2067052" y="129159"/>
                </a:lnTo>
                <a:lnTo>
                  <a:pt x="2067052" y="1162685"/>
                </a:lnTo>
                <a:lnTo>
                  <a:pt x="2059910" y="1205173"/>
                </a:lnTo>
                <a:lnTo>
                  <a:pt x="2040091" y="1241707"/>
                </a:lnTo>
                <a:lnTo>
                  <a:pt x="2010000" y="1269880"/>
                </a:lnTo>
                <a:lnTo>
                  <a:pt x="1972043" y="1287287"/>
                </a:lnTo>
                <a:lnTo>
                  <a:pt x="1937893" y="1291844"/>
                </a:lnTo>
                <a:lnTo>
                  <a:pt x="129159" y="1291844"/>
                </a:lnTo>
                <a:lnTo>
                  <a:pt x="86720" y="1284702"/>
                </a:lnTo>
                <a:lnTo>
                  <a:pt x="50190" y="1264883"/>
                </a:lnTo>
                <a:lnTo>
                  <a:pt x="21996" y="1234792"/>
                </a:lnTo>
                <a:lnTo>
                  <a:pt x="4564" y="1196835"/>
                </a:lnTo>
                <a:lnTo>
                  <a:pt x="0" y="1162685"/>
                </a:lnTo>
                <a:lnTo>
                  <a:pt x="0" y="129159"/>
                </a:lnTo>
                <a:close/>
              </a:path>
            </a:pathLst>
          </a:custGeom>
          <a:ln w="25400">
            <a:solidFill>
              <a:srgbClr val="4F81BC"/>
            </a:solidFill>
          </a:ln>
        </p:spPr>
        <p:txBody>
          <a:bodyPr wrap="square" lIns="0" tIns="0" rIns="0" bIns="0" rtlCol="0">
            <a:noAutofit/>
          </a:bodyPr>
          <a:lstStyle/>
          <a:p>
            <a:endParaRPr/>
          </a:p>
        </p:txBody>
      </p:sp>
      <p:sp>
        <p:nvSpPr>
          <p:cNvPr id="11" name="object 11"/>
          <p:cNvSpPr txBox="1"/>
          <p:nvPr/>
        </p:nvSpPr>
        <p:spPr>
          <a:xfrm>
            <a:off x="7043420" y="1508635"/>
            <a:ext cx="2163953" cy="281622"/>
          </a:xfrm>
          <a:prstGeom prst="rect">
            <a:avLst/>
          </a:prstGeom>
        </p:spPr>
        <p:txBody>
          <a:bodyPr wrap="square" lIns="0" tIns="0" rIns="0" bIns="0" rtlCol="0">
            <a:noAutofit/>
          </a:bodyPr>
          <a:lstStyle/>
          <a:p>
            <a:pPr marL="12700">
              <a:lnSpc>
                <a:spcPts val="2860"/>
              </a:lnSpc>
              <a:spcBef>
                <a:spcPts val="143"/>
              </a:spcBef>
            </a:pPr>
            <a:r>
              <a:rPr lang="es-EC" sz="4050" b="1" spc="0" baseline="3034" dirty="0" smtClean="0">
                <a:solidFill>
                  <a:srgbClr val="FFFFFF"/>
                </a:solidFill>
                <a:latin typeface="Calibri"/>
                <a:cs typeface="Calibri"/>
              </a:rPr>
              <a:t>Principio </a:t>
            </a:r>
            <a:r>
              <a:rPr sz="4050" b="1" spc="0" baseline="3034" dirty="0" smtClean="0">
                <a:solidFill>
                  <a:srgbClr val="FFFFFF"/>
                </a:solidFill>
                <a:latin typeface="Calibri"/>
                <a:cs typeface="Calibri"/>
              </a:rPr>
              <a:t>de</a:t>
            </a:r>
            <a:endParaRPr sz="2700" dirty="0">
              <a:latin typeface="Calibri"/>
              <a:cs typeface="Calibri"/>
            </a:endParaRPr>
          </a:p>
        </p:txBody>
      </p:sp>
      <p:sp>
        <p:nvSpPr>
          <p:cNvPr id="10" name="object 10"/>
          <p:cNvSpPr txBox="1"/>
          <p:nvPr/>
        </p:nvSpPr>
        <p:spPr>
          <a:xfrm>
            <a:off x="7033260" y="1964565"/>
            <a:ext cx="2504315" cy="369823"/>
          </a:xfrm>
          <a:prstGeom prst="rect">
            <a:avLst/>
          </a:prstGeom>
        </p:spPr>
        <p:txBody>
          <a:bodyPr wrap="square" lIns="0" tIns="0" rIns="0" bIns="0" rtlCol="0">
            <a:noAutofit/>
          </a:bodyPr>
          <a:lstStyle/>
          <a:p>
            <a:pPr marL="12700">
              <a:lnSpc>
                <a:spcPts val="2860"/>
              </a:lnSpc>
              <a:spcBef>
                <a:spcPts val="143"/>
              </a:spcBef>
            </a:pPr>
            <a:r>
              <a:rPr sz="4050" b="1" spc="0" baseline="3034" dirty="0" smtClean="0">
                <a:solidFill>
                  <a:srgbClr val="FFFFFF"/>
                </a:solidFill>
                <a:latin typeface="Calibri"/>
                <a:cs typeface="Calibri"/>
              </a:rPr>
              <a:t>u</a:t>
            </a:r>
            <a:r>
              <a:rPr sz="4050" b="1" spc="14" baseline="3034" dirty="0" smtClean="0">
                <a:solidFill>
                  <a:srgbClr val="FFFFFF"/>
                </a:solidFill>
                <a:latin typeface="Calibri"/>
                <a:cs typeface="Calibri"/>
              </a:rPr>
              <a:t>n</a:t>
            </a:r>
            <a:r>
              <a:rPr sz="4050" b="1" spc="0" baseline="3034" dirty="0" smtClean="0">
                <a:solidFill>
                  <a:srgbClr val="FFFFFF"/>
                </a:solidFill>
                <a:latin typeface="Calibri"/>
                <a:cs typeface="Calibri"/>
              </a:rPr>
              <a:t>i</a:t>
            </a:r>
            <a:r>
              <a:rPr sz="4050" b="1" spc="14" baseline="3034" dirty="0" smtClean="0">
                <a:solidFill>
                  <a:srgbClr val="FFFFFF"/>
                </a:solidFill>
                <a:latin typeface="Calibri"/>
                <a:cs typeface="Calibri"/>
              </a:rPr>
              <a:t>d</a:t>
            </a:r>
            <a:r>
              <a:rPr sz="4050" b="1" spc="0" baseline="3034" dirty="0" smtClean="0">
                <a:solidFill>
                  <a:srgbClr val="FFFFFF"/>
                </a:solidFill>
                <a:latin typeface="Calibri"/>
                <a:cs typeface="Calibri"/>
              </a:rPr>
              <a:t>ad</a:t>
            </a:r>
            <a:r>
              <a:rPr sz="4050" b="1" spc="-69" baseline="3034" dirty="0" smtClean="0">
                <a:solidFill>
                  <a:srgbClr val="FFFFFF"/>
                </a:solidFill>
                <a:latin typeface="Calibri"/>
                <a:cs typeface="Calibri"/>
              </a:rPr>
              <a:t> </a:t>
            </a:r>
            <a:r>
              <a:rPr sz="4050" b="1" spc="0" baseline="3034" dirty="0" smtClean="0">
                <a:solidFill>
                  <a:srgbClr val="FFFFFF"/>
                </a:solidFill>
                <a:latin typeface="Calibri"/>
                <a:cs typeface="Calibri"/>
              </a:rPr>
              <a:t>(</a:t>
            </a:r>
            <a:r>
              <a:rPr sz="4050" b="1" spc="-9" baseline="3034" dirty="0" smtClean="0">
                <a:solidFill>
                  <a:srgbClr val="FFFFFF"/>
                </a:solidFill>
                <a:latin typeface="Calibri"/>
                <a:cs typeface="Calibri"/>
              </a:rPr>
              <a:t>1</a:t>
            </a:r>
            <a:r>
              <a:rPr sz="4050" b="1" spc="0" baseline="3034" dirty="0" smtClean="0">
                <a:solidFill>
                  <a:srgbClr val="FFFFFF"/>
                </a:solidFill>
                <a:latin typeface="Calibri"/>
                <a:cs typeface="Calibri"/>
              </a:rPr>
              <a:t>6</a:t>
            </a:r>
            <a:r>
              <a:rPr sz="4050" b="1" spc="-14" baseline="3034" dirty="0" smtClean="0">
                <a:solidFill>
                  <a:srgbClr val="FFFFFF"/>
                </a:solidFill>
                <a:latin typeface="Calibri"/>
                <a:cs typeface="Calibri"/>
              </a:rPr>
              <a:t>4</a:t>
            </a:r>
            <a:r>
              <a:rPr sz="4050" b="1" spc="0" baseline="3034" dirty="0" smtClean="0">
                <a:solidFill>
                  <a:srgbClr val="FFFFFF"/>
                </a:solidFill>
                <a:latin typeface="Calibri"/>
                <a:cs typeface="Calibri"/>
              </a:rPr>
              <a:t>)</a:t>
            </a:r>
            <a:endParaRPr sz="2700">
              <a:latin typeface="Calibri"/>
              <a:cs typeface="Calibri"/>
            </a:endParaRPr>
          </a:p>
        </p:txBody>
      </p:sp>
      <p:sp>
        <p:nvSpPr>
          <p:cNvPr id="9" name="object 9"/>
          <p:cNvSpPr txBox="1"/>
          <p:nvPr/>
        </p:nvSpPr>
        <p:spPr>
          <a:xfrm>
            <a:off x="3324013" y="3015744"/>
            <a:ext cx="1949875" cy="1117295"/>
          </a:xfrm>
          <a:prstGeom prst="rect">
            <a:avLst/>
          </a:prstGeom>
        </p:spPr>
        <p:txBody>
          <a:bodyPr wrap="square" lIns="0" tIns="0" rIns="0" bIns="0" rtlCol="0">
            <a:noAutofit/>
          </a:bodyPr>
          <a:lstStyle/>
          <a:p>
            <a:pPr marL="8458" marR="25233" algn="ctr">
              <a:lnSpc>
                <a:spcPts val="2130"/>
              </a:lnSpc>
              <a:spcBef>
                <a:spcPts val="106"/>
              </a:spcBef>
            </a:pPr>
            <a:r>
              <a:rPr sz="3000" spc="0" baseline="2730" dirty="0" smtClean="0">
                <a:latin typeface="Calibri"/>
                <a:cs typeface="Calibri"/>
              </a:rPr>
              <a:t>P</a:t>
            </a:r>
            <a:r>
              <a:rPr sz="3000" spc="-14" baseline="2730" dirty="0" smtClean="0">
                <a:latin typeface="Calibri"/>
                <a:cs typeface="Calibri"/>
              </a:rPr>
              <a:t>r</a:t>
            </a:r>
            <a:r>
              <a:rPr sz="3000" spc="0" baseline="2730" dirty="0" smtClean="0">
                <a:latin typeface="Calibri"/>
                <a:cs typeface="Calibri"/>
              </a:rPr>
              <a:t>e</a:t>
            </a:r>
            <a:r>
              <a:rPr sz="3000" spc="-14" baseline="2730" dirty="0" smtClean="0">
                <a:latin typeface="Calibri"/>
                <a:cs typeface="Calibri"/>
              </a:rPr>
              <a:t>s</a:t>
            </a:r>
            <a:r>
              <a:rPr sz="3000" spc="0" baseline="2730" dirty="0" smtClean="0">
                <a:latin typeface="Calibri"/>
                <a:cs typeface="Calibri"/>
              </a:rPr>
              <a:t>e</a:t>
            </a:r>
            <a:r>
              <a:rPr sz="3000" spc="4" baseline="2730" dirty="0" smtClean="0">
                <a:latin typeface="Calibri"/>
                <a:cs typeface="Calibri"/>
              </a:rPr>
              <a:t>n</a:t>
            </a:r>
            <a:r>
              <a:rPr sz="3000" spc="0" baseline="2730" dirty="0" smtClean="0">
                <a:latin typeface="Calibri"/>
                <a:cs typeface="Calibri"/>
              </a:rPr>
              <a:t>cia</a:t>
            </a:r>
            <a:r>
              <a:rPr sz="3000" spc="-43" baseline="2730" dirty="0" smtClean="0">
                <a:latin typeface="Calibri"/>
                <a:cs typeface="Calibri"/>
              </a:rPr>
              <a:t> </a:t>
            </a:r>
            <a:r>
              <a:rPr sz="3000" spc="9" baseline="2730" dirty="0" smtClean="0">
                <a:latin typeface="Calibri"/>
                <a:cs typeface="Calibri"/>
              </a:rPr>
              <a:t>d</a:t>
            </a:r>
            <a:r>
              <a:rPr sz="3000" spc="0" baseline="2730" dirty="0" smtClean="0">
                <a:latin typeface="Calibri"/>
                <a:cs typeface="Calibri"/>
              </a:rPr>
              <a:t>el</a:t>
            </a:r>
            <a:endParaRPr sz="2000">
              <a:latin typeface="Calibri"/>
              <a:cs typeface="Calibri"/>
            </a:endParaRPr>
          </a:p>
          <a:p>
            <a:pPr algn="ctr">
              <a:lnSpc>
                <a:spcPts val="2210"/>
              </a:lnSpc>
              <a:spcBef>
                <a:spcPts val="4"/>
              </a:spcBef>
            </a:pPr>
            <a:r>
              <a:rPr sz="3000" spc="0" baseline="2730" dirty="0" smtClean="0">
                <a:latin typeface="Calibri"/>
                <a:cs typeface="Calibri"/>
              </a:rPr>
              <a:t>j</a:t>
            </a:r>
            <a:r>
              <a:rPr sz="3000" spc="9" baseline="2730" dirty="0" smtClean="0">
                <a:latin typeface="Calibri"/>
                <a:cs typeface="Calibri"/>
              </a:rPr>
              <a:t>u</a:t>
            </a:r>
            <a:r>
              <a:rPr sz="3000" spc="-19" baseline="2730" dirty="0" smtClean="0">
                <a:latin typeface="Calibri"/>
                <a:cs typeface="Calibri"/>
              </a:rPr>
              <a:t>z</a:t>
            </a:r>
            <a:r>
              <a:rPr sz="3000" spc="-50" baseline="2730" dirty="0" smtClean="0">
                <a:latin typeface="Calibri"/>
                <a:cs typeface="Calibri"/>
              </a:rPr>
              <a:t>g</a:t>
            </a:r>
            <a:r>
              <a:rPr sz="3000" spc="4" baseline="2730" dirty="0" smtClean="0">
                <a:latin typeface="Calibri"/>
                <a:cs typeface="Calibri"/>
              </a:rPr>
              <a:t>a</a:t>
            </a:r>
            <a:r>
              <a:rPr sz="3000" spc="9" baseline="2730" dirty="0" smtClean="0">
                <a:latin typeface="Calibri"/>
                <a:cs typeface="Calibri"/>
              </a:rPr>
              <a:t>d</a:t>
            </a:r>
            <a:r>
              <a:rPr sz="3000" spc="4" baseline="2730" dirty="0" smtClean="0">
                <a:latin typeface="Calibri"/>
                <a:cs typeface="Calibri"/>
              </a:rPr>
              <a:t>o</a:t>
            </a:r>
            <a:r>
              <a:rPr sz="3000" spc="0" baseline="2730" dirty="0" smtClean="0">
                <a:latin typeface="Calibri"/>
                <a:cs typeface="Calibri"/>
              </a:rPr>
              <a:t>r</a:t>
            </a:r>
            <a:r>
              <a:rPr sz="3000" spc="-44" baseline="2730" dirty="0" smtClean="0">
                <a:latin typeface="Calibri"/>
                <a:cs typeface="Calibri"/>
              </a:rPr>
              <a:t>/</a:t>
            </a:r>
            <a:r>
              <a:rPr sz="3000" spc="0" baseline="2730" dirty="0" smtClean="0">
                <a:latin typeface="Calibri"/>
                <a:cs typeface="Calibri"/>
              </a:rPr>
              <a:t>a</a:t>
            </a:r>
            <a:r>
              <a:rPr sz="3000" spc="-52" baseline="2730" dirty="0" smtClean="0">
                <a:latin typeface="Calibri"/>
                <a:cs typeface="Calibri"/>
              </a:rPr>
              <a:t> </a:t>
            </a:r>
            <a:r>
              <a:rPr sz="3000" spc="-4" baseline="2730" dirty="0" smtClean="0">
                <a:latin typeface="Calibri"/>
                <a:cs typeface="Calibri"/>
              </a:rPr>
              <a:t>e</a:t>
            </a:r>
            <a:r>
              <a:rPr sz="3000" spc="0" baseline="2730" dirty="0" smtClean="0">
                <a:latin typeface="Calibri"/>
                <a:cs typeface="Calibri"/>
              </a:rPr>
              <a:t>n</a:t>
            </a:r>
            <a:endParaRPr sz="2000">
              <a:latin typeface="Calibri"/>
              <a:cs typeface="Calibri"/>
            </a:endParaRPr>
          </a:p>
          <a:p>
            <a:pPr marL="237058" marR="255024" algn="ctr">
              <a:lnSpc>
                <a:spcPts val="2185"/>
              </a:lnSpc>
            </a:pPr>
            <a:r>
              <a:rPr sz="3000" spc="-19" baseline="2730" dirty="0" smtClean="0">
                <a:latin typeface="Calibri"/>
                <a:cs typeface="Calibri"/>
              </a:rPr>
              <a:t>t</a:t>
            </a:r>
            <a:r>
              <a:rPr sz="3000" spc="4" baseline="2730" dirty="0" smtClean="0">
                <a:latin typeface="Calibri"/>
                <a:cs typeface="Calibri"/>
              </a:rPr>
              <a:t>o</a:t>
            </a:r>
            <a:r>
              <a:rPr sz="3000" spc="9" baseline="2730" dirty="0" smtClean="0">
                <a:latin typeface="Calibri"/>
                <a:cs typeface="Calibri"/>
              </a:rPr>
              <a:t>d</a:t>
            </a:r>
            <a:r>
              <a:rPr sz="3000" spc="4" baseline="2730" dirty="0" smtClean="0">
                <a:latin typeface="Calibri"/>
                <a:cs typeface="Calibri"/>
              </a:rPr>
              <a:t>a</a:t>
            </a:r>
            <a:r>
              <a:rPr sz="3000" spc="0" baseline="2730" dirty="0" smtClean="0">
                <a:latin typeface="Calibri"/>
                <a:cs typeface="Calibri"/>
              </a:rPr>
              <a:t>s</a:t>
            </a:r>
            <a:r>
              <a:rPr sz="3000" spc="-55" baseline="2730" dirty="0" smtClean="0">
                <a:latin typeface="Calibri"/>
                <a:cs typeface="Calibri"/>
              </a:rPr>
              <a:t> </a:t>
            </a:r>
            <a:r>
              <a:rPr sz="3000" spc="0" baseline="2730" dirty="0" smtClean="0">
                <a:latin typeface="Calibri"/>
                <a:cs typeface="Calibri"/>
              </a:rPr>
              <a:t>l</a:t>
            </a:r>
            <a:r>
              <a:rPr sz="3000" spc="9" baseline="2730" dirty="0" smtClean="0">
                <a:latin typeface="Calibri"/>
                <a:cs typeface="Calibri"/>
              </a:rPr>
              <a:t>a</a:t>
            </a:r>
            <a:r>
              <a:rPr sz="3000" spc="0" baseline="2730" dirty="0" smtClean="0">
                <a:latin typeface="Calibri"/>
                <a:cs typeface="Calibri"/>
              </a:rPr>
              <a:t>s</a:t>
            </a:r>
            <a:endParaRPr sz="2000">
              <a:latin typeface="Calibri"/>
              <a:cs typeface="Calibri"/>
            </a:endParaRPr>
          </a:p>
          <a:p>
            <a:pPr marL="145595" marR="159853" algn="ctr">
              <a:lnSpc>
                <a:spcPts val="2210"/>
              </a:lnSpc>
              <a:spcBef>
                <a:spcPts val="1"/>
              </a:spcBef>
            </a:pPr>
            <a:r>
              <a:rPr sz="3000" spc="4" baseline="2730" dirty="0" smtClean="0">
                <a:latin typeface="Calibri"/>
                <a:cs typeface="Calibri"/>
              </a:rPr>
              <a:t>a</a:t>
            </a:r>
            <a:r>
              <a:rPr sz="3000" spc="9" baseline="2730" dirty="0" smtClean="0">
                <a:latin typeface="Calibri"/>
                <a:cs typeface="Calibri"/>
              </a:rPr>
              <a:t>ud</a:t>
            </a:r>
            <a:r>
              <a:rPr sz="3000" spc="0" baseline="2730" dirty="0" smtClean="0">
                <a:latin typeface="Calibri"/>
                <a:cs typeface="Calibri"/>
              </a:rPr>
              <a:t>i</a:t>
            </a:r>
            <a:r>
              <a:rPr sz="3000" spc="-9" baseline="2730" dirty="0" smtClean="0">
                <a:latin typeface="Calibri"/>
                <a:cs typeface="Calibri"/>
              </a:rPr>
              <a:t>e</a:t>
            </a:r>
            <a:r>
              <a:rPr sz="3000" spc="9" baseline="2730" dirty="0" smtClean="0">
                <a:latin typeface="Calibri"/>
                <a:cs typeface="Calibri"/>
              </a:rPr>
              <a:t>n</a:t>
            </a:r>
            <a:r>
              <a:rPr sz="3000" spc="0" baseline="2730" dirty="0" smtClean="0">
                <a:latin typeface="Calibri"/>
                <a:cs typeface="Calibri"/>
              </a:rPr>
              <a:t>cias</a:t>
            </a:r>
            <a:endParaRPr sz="2000">
              <a:latin typeface="Calibri"/>
              <a:cs typeface="Calibri"/>
            </a:endParaRPr>
          </a:p>
        </p:txBody>
      </p:sp>
      <p:sp>
        <p:nvSpPr>
          <p:cNvPr id="8" name="object 8"/>
          <p:cNvSpPr txBox="1"/>
          <p:nvPr/>
        </p:nvSpPr>
        <p:spPr>
          <a:xfrm>
            <a:off x="7558702" y="3295015"/>
            <a:ext cx="2096997" cy="559130"/>
          </a:xfrm>
          <a:prstGeom prst="rect">
            <a:avLst/>
          </a:prstGeom>
        </p:spPr>
        <p:txBody>
          <a:bodyPr wrap="square" lIns="0" tIns="0" rIns="0" bIns="0" rtlCol="0">
            <a:noAutofit/>
          </a:bodyPr>
          <a:lstStyle/>
          <a:p>
            <a:pPr algn="ctr">
              <a:lnSpc>
                <a:spcPts val="2130"/>
              </a:lnSpc>
              <a:spcBef>
                <a:spcPts val="106"/>
              </a:spcBef>
            </a:pPr>
            <a:r>
              <a:rPr sz="3000" spc="0" baseline="2730" dirty="0" smtClean="0">
                <a:latin typeface="Calibri"/>
                <a:cs typeface="Calibri"/>
              </a:rPr>
              <a:t>A</a:t>
            </a:r>
            <a:r>
              <a:rPr sz="3000" spc="9" baseline="2730" dirty="0" smtClean="0">
                <a:latin typeface="Calibri"/>
                <a:cs typeface="Calibri"/>
              </a:rPr>
              <a:t>p</a:t>
            </a:r>
            <a:r>
              <a:rPr sz="3000" spc="-25" baseline="2730" dirty="0" smtClean="0">
                <a:latin typeface="Calibri"/>
                <a:cs typeface="Calibri"/>
              </a:rPr>
              <a:t>r</a:t>
            </a:r>
            <a:r>
              <a:rPr sz="3000" spc="-4" baseline="2730" dirty="0" smtClean="0">
                <a:latin typeface="Calibri"/>
                <a:cs typeface="Calibri"/>
              </a:rPr>
              <a:t>e</a:t>
            </a:r>
            <a:r>
              <a:rPr sz="3000" spc="0" baseline="2730" dirty="0" smtClean="0">
                <a:latin typeface="Calibri"/>
                <a:cs typeface="Calibri"/>
              </a:rPr>
              <a:t>ciación</a:t>
            </a:r>
            <a:r>
              <a:rPr sz="3000" spc="-60" baseline="2730" dirty="0" smtClean="0">
                <a:latin typeface="Calibri"/>
                <a:cs typeface="Calibri"/>
              </a:rPr>
              <a:t> </a:t>
            </a:r>
            <a:r>
              <a:rPr sz="3000" spc="-4" baseline="2730" dirty="0" smtClean="0">
                <a:latin typeface="Calibri"/>
                <a:cs typeface="Calibri"/>
              </a:rPr>
              <a:t>e</a:t>
            </a:r>
            <a:r>
              <a:rPr sz="3000" spc="0" baseline="2730" dirty="0" smtClean="0">
                <a:latin typeface="Calibri"/>
                <a:cs typeface="Calibri"/>
              </a:rPr>
              <a:t>n</a:t>
            </a:r>
            <a:endParaRPr sz="2000">
              <a:latin typeface="Calibri"/>
              <a:cs typeface="Calibri"/>
            </a:endParaRPr>
          </a:p>
          <a:p>
            <a:pPr marL="288851" marR="307311" algn="ctr">
              <a:lnSpc>
                <a:spcPts val="2210"/>
              </a:lnSpc>
              <a:spcBef>
                <a:spcPts val="4"/>
              </a:spcBef>
            </a:pPr>
            <a:r>
              <a:rPr sz="3000" spc="-29" baseline="2730" dirty="0" smtClean="0">
                <a:latin typeface="Calibri"/>
                <a:cs typeface="Calibri"/>
              </a:rPr>
              <a:t>c</a:t>
            </a:r>
            <a:r>
              <a:rPr sz="3000" spc="0" baseline="2730" dirty="0" smtClean="0">
                <a:latin typeface="Calibri"/>
                <a:cs typeface="Calibri"/>
              </a:rPr>
              <a:t>o</a:t>
            </a:r>
            <a:r>
              <a:rPr sz="3000" spc="9" baseline="2730" dirty="0" smtClean="0">
                <a:latin typeface="Calibri"/>
                <a:cs typeface="Calibri"/>
              </a:rPr>
              <a:t>n</a:t>
            </a:r>
            <a:r>
              <a:rPr sz="3000" spc="0" baseline="2730" dirty="0" smtClean="0">
                <a:latin typeface="Calibri"/>
                <a:cs typeface="Calibri"/>
              </a:rPr>
              <a:t>j</a:t>
            </a:r>
            <a:r>
              <a:rPr sz="3000" spc="9" baseline="2730" dirty="0" smtClean="0">
                <a:latin typeface="Calibri"/>
                <a:cs typeface="Calibri"/>
              </a:rPr>
              <a:t>u</a:t>
            </a:r>
            <a:r>
              <a:rPr sz="3000" spc="-14" baseline="2730" dirty="0" smtClean="0">
                <a:latin typeface="Calibri"/>
                <a:cs typeface="Calibri"/>
              </a:rPr>
              <a:t>n</a:t>
            </a:r>
            <a:r>
              <a:rPr sz="3000" spc="-19" baseline="2730" dirty="0" smtClean="0">
                <a:latin typeface="Calibri"/>
                <a:cs typeface="Calibri"/>
              </a:rPr>
              <a:t>t</a:t>
            </a:r>
            <a:r>
              <a:rPr sz="3000" spc="0" baseline="2730" dirty="0" smtClean="0">
                <a:latin typeface="Calibri"/>
                <a:cs typeface="Calibri"/>
              </a:rPr>
              <a:t>o</a:t>
            </a:r>
            <a:endParaRPr sz="2000">
              <a:latin typeface="Calibri"/>
              <a:cs typeface="Calibri"/>
            </a:endParaRPr>
          </a:p>
        </p:txBody>
      </p:sp>
      <p:sp>
        <p:nvSpPr>
          <p:cNvPr id="7" name="object 7"/>
          <p:cNvSpPr txBox="1"/>
          <p:nvPr/>
        </p:nvSpPr>
        <p:spPr>
          <a:xfrm>
            <a:off x="3133006" y="4910481"/>
            <a:ext cx="2331833" cy="559028"/>
          </a:xfrm>
          <a:prstGeom prst="rect">
            <a:avLst/>
          </a:prstGeom>
        </p:spPr>
        <p:txBody>
          <a:bodyPr wrap="square" lIns="0" tIns="0" rIns="0" bIns="0" rtlCol="0">
            <a:noAutofit/>
          </a:bodyPr>
          <a:lstStyle/>
          <a:p>
            <a:pPr algn="ctr">
              <a:lnSpc>
                <a:spcPts val="2135"/>
              </a:lnSpc>
              <a:spcBef>
                <a:spcPts val="106"/>
              </a:spcBef>
            </a:pPr>
            <a:r>
              <a:rPr sz="3000" spc="0" baseline="2730" dirty="0" smtClean="0">
                <a:latin typeface="Calibri"/>
                <a:cs typeface="Calibri"/>
              </a:rPr>
              <a:t>S</a:t>
            </a:r>
            <a:r>
              <a:rPr sz="3000" spc="4" baseline="2730" dirty="0" smtClean="0">
                <a:latin typeface="Calibri"/>
                <a:cs typeface="Calibri"/>
              </a:rPr>
              <a:t>a</a:t>
            </a:r>
            <a:r>
              <a:rPr sz="3000" spc="9" baseline="2730" dirty="0" smtClean="0">
                <a:latin typeface="Calibri"/>
                <a:cs typeface="Calibri"/>
              </a:rPr>
              <a:t>n</a:t>
            </a:r>
            <a:r>
              <a:rPr sz="3000" spc="0" baseline="2730" dirty="0" smtClean="0">
                <a:latin typeface="Calibri"/>
                <a:cs typeface="Calibri"/>
              </a:rPr>
              <a:t>ció</a:t>
            </a:r>
            <a:r>
              <a:rPr sz="3000" spc="9" baseline="2730" dirty="0" smtClean="0">
                <a:latin typeface="Calibri"/>
                <a:cs typeface="Calibri"/>
              </a:rPr>
              <a:t>n</a:t>
            </a:r>
            <a:r>
              <a:rPr sz="3000" spc="0" baseline="2730" dirty="0" smtClean="0">
                <a:latin typeface="Calibri"/>
                <a:cs typeface="Calibri"/>
              </a:rPr>
              <a:t>:</a:t>
            </a:r>
            <a:r>
              <a:rPr sz="3000" spc="-73" baseline="2730" dirty="0" smtClean="0">
                <a:latin typeface="Calibri"/>
                <a:cs typeface="Calibri"/>
              </a:rPr>
              <a:t> </a:t>
            </a:r>
            <a:r>
              <a:rPr sz="3000" spc="14" baseline="2730" dirty="0" smtClean="0">
                <a:latin typeface="Calibri"/>
                <a:cs typeface="Calibri"/>
              </a:rPr>
              <a:t>n</a:t>
            </a:r>
            <a:r>
              <a:rPr sz="3000" spc="9" baseline="2730" dirty="0" smtClean="0">
                <a:latin typeface="Calibri"/>
                <a:cs typeface="Calibri"/>
              </a:rPr>
              <a:t>u</a:t>
            </a:r>
            <a:r>
              <a:rPr sz="3000" spc="0" baseline="2730" dirty="0" smtClean="0">
                <a:latin typeface="Calibri"/>
                <a:cs typeface="Calibri"/>
              </a:rPr>
              <a:t>lid</a:t>
            </a:r>
            <a:r>
              <a:rPr sz="3000" spc="14" baseline="2730" dirty="0" smtClean="0">
                <a:latin typeface="Calibri"/>
                <a:cs typeface="Calibri"/>
              </a:rPr>
              <a:t>a</a:t>
            </a:r>
            <a:r>
              <a:rPr sz="3000" spc="0" baseline="2730" dirty="0" smtClean="0">
                <a:latin typeface="Calibri"/>
                <a:cs typeface="Calibri"/>
              </a:rPr>
              <a:t>d</a:t>
            </a:r>
            <a:endParaRPr sz="2000">
              <a:latin typeface="Calibri"/>
              <a:cs typeface="Calibri"/>
            </a:endParaRPr>
          </a:p>
          <a:p>
            <a:pPr marL="90754" marR="108733" algn="ctr">
              <a:lnSpc>
                <a:spcPts val="2210"/>
              </a:lnSpc>
              <a:spcBef>
                <a:spcPts val="3"/>
              </a:spcBef>
            </a:pPr>
            <a:r>
              <a:rPr sz="3000" spc="9" baseline="2730" dirty="0" smtClean="0">
                <a:latin typeface="Calibri"/>
                <a:cs typeface="Calibri"/>
              </a:rPr>
              <a:t>n</a:t>
            </a:r>
            <a:r>
              <a:rPr sz="3000" spc="0" baseline="2730" dirty="0" smtClean="0">
                <a:latin typeface="Calibri"/>
                <a:cs typeface="Calibri"/>
              </a:rPr>
              <a:t>o</a:t>
            </a:r>
            <a:r>
              <a:rPr sz="3000" spc="-20" baseline="2730" dirty="0" smtClean="0">
                <a:latin typeface="Calibri"/>
                <a:cs typeface="Calibri"/>
              </a:rPr>
              <a:t> </a:t>
            </a:r>
            <a:r>
              <a:rPr sz="3000" spc="0" baseline="2730" dirty="0" smtClean="0">
                <a:latin typeface="Calibri"/>
                <a:cs typeface="Calibri"/>
              </a:rPr>
              <a:t>s</a:t>
            </a:r>
            <a:r>
              <a:rPr sz="3000" spc="4" baseline="2730" dirty="0" smtClean="0">
                <a:latin typeface="Calibri"/>
                <a:cs typeface="Calibri"/>
              </a:rPr>
              <a:t>u</a:t>
            </a:r>
            <a:r>
              <a:rPr sz="3000" spc="9" baseline="2730" dirty="0" smtClean="0">
                <a:latin typeface="Calibri"/>
                <a:cs typeface="Calibri"/>
              </a:rPr>
              <a:t>b</a:t>
            </a:r>
            <a:r>
              <a:rPr sz="3000" spc="-9" baseline="2730" dirty="0" smtClean="0">
                <a:latin typeface="Calibri"/>
                <a:cs typeface="Calibri"/>
              </a:rPr>
              <a:t>s</a:t>
            </a:r>
            <a:r>
              <a:rPr sz="3000" spc="4" baseline="2730" dirty="0" smtClean="0">
                <a:latin typeface="Calibri"/>
                <a:cs typeface="Calibri"/>
              </a:rPr>
              <a:t>a</a:t>
            </a:r>
            <a:r>
              <a:rPr sz="3000" spc="9" baseline="2730" dirty="0" smtClean="0">
                <a:latin typeface="Calibri"/>
                <a:cs typeface="Calibri"/>
              </a:rPr>
              <a:t>n</a:t>
            </a:r>
            <a:r>
              <a:rPr sz="3000" spc="4" baseline="2730" dirty="0" smtClean="0">
                <a:latin typeface="Calibri"/>
                <a:cs typeface="Calibri"/>
              </a:rPr>
              <a:t>a</a:t>
            </a:r>
            <a:r>
              <a:rPr sz="3000" spc="9" baseline="2730" dirty="0" smtClean="0">
                <a:latin typeface="Calibri"/>
                <a:cs typeface="Calibri"/>
              </a:rPr>
              <a:t>b</a:t>
            </a:r>
            <a:r>
              <a:rPr sz="3000" spc="0" baseline="2730" dirty="0" smtClean="0">
                <a:latin typeface="Calibri"/>
                <a:cs typeface="Calibri"/>
              </a:rPr>
              <a:t>le</a:t>
            </a:r>
            <a:endParaRPr sz="2000">
              <a:latin typeface="Calibri"/>
              <a:cs typeface="Calibri"/>
            </a:endParaRPr>
          </a:p>
        </p:txBody>
      </p:sp>
      <p:sp>
        <p:nvSpPr>
          <p:cNvPr id="4" name="object 4"/>
          <p:cNvSpPr txBox="1"/>
          <p:nvPr/>
        </p:nvSpPr>
        <p:spPr>
          <a:xfrm>
            <a:off x="6871208" y="2595627"/>
            <a:ext cx="344424" cy="96901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564723" y="2595627"/>
            <a:ext cx="344592" cy="96901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564723" y="3564638"/>
            <a:ext cx="344592" cy="1614805"/>
          </a:xfrm>
          <a:prstGeom prst="rect">
            <a:avLst/>
          </a:prstGeom>
        </p:spPr>
        <p:txBody>
          <a:bodyPr wrap="square" lIns="0" tIns="0" rIns="0" bIns="0" rtlCol="0">
            <a:noAutofit/>
          </a:bodyPr>
          <a:lstStyle/>
          <a:p>
            <a:pPr marL="25400">
              <a:lnSpc>
                <a:spcPts val="1000"/>
              </a:lnSpc>
            </a:pPr>
            <a:endParaRPr sz="1000"/>
          </a:p>
        </p:txBody>
      </p:sp>
      <p:sp>
        <p:nvSpPr>
          <p:cNvPr id="30" name="object 12"/>
          <p:cNvSpPr txBox="1"/>
          <p:nvPr/>
        </p:nvSpPr>
        <p:spPr>
          <a:xfrm>
            <a:off x="3172408" y="533425"/>
            <a:ext cx="7576299" cy="572249"/>
          </a:xfrm>
          <a:prstGeom prst="rect">
            <a:avLst/>
          </a:prstGeom>
        </p:spPr>
        <p:txBody>
          <a:bodyPr wrap="square" lIns="0" tIns="0" rIns="0" bIns="0" rtlCol="0">
            <a:noAutofit/>
          </a:bodyPr>
          <a:lstStyle/>
          <a:p>
            <a:pPr marL="483262" marR="520778" algn="ctr">
              <a:lnSpc>
                <a:spcPts val="4180"/>
              </a:lnSpc>
              <a:spcBef>
                <a:spcPts val="209"/>
              </a:spcBef>
            </a:pPr>
            <a:r>
              <a:rPr sz="3600" b="1" dirty="0" err="1">
                <a:solidFill>
                  <a:srgbClr val="1F497D"/>
                </a:solidFill>
              </a:rPr>
              <a:t>Principios</a:t>
            </a:r>
            <a:r>
              <a:rPr sz="3600" b="1" dirty="0">
                <a:solidFill>
                  <a:srgbClr val="1F497D"/>
                </a:solidFill>
              </a:rPr>
              <a:t> </a:t>
            </a:r>
            <a:r>
              <a:rPr sz="3600" b="1" dirty="0" err="1" smtClean="0">
                <a:solidFill>
                  <a:srgbClr val="1F497D"/>
                </a:solidFill>
              </a:rPr>
              <a:t>que</a:t>
            </a:r>
            <a:r>
              <a:rPr lang="es-EC" sz="3600" b="1" dirty="0" smtClean="0">
                <a:solidFill>
                  <a:srgbClr val="1F497D"/>
                </a:solidFill>
              </a:rPr>
              <a:t> </a:t>
            </a:r>
            <a:r>
              <a:rPr sz="3600" b="1" dirty="0" err="1" smtClean="0">
                <a:solidFill>
                  <a:srgbClr val="1F497D"/>
                </a:solidFill>
              </a:rPr>
              <a:t>informan</a:t>
            </a:r>
            <a:r>
              <a:rPr sz="3600" b="1" dirty="0" smtClean="0">
                <a:solidFill>
                  <a:srgbClr val="1F497D"/>
                </a:solidFill>
              </a:rPr>
              <a:t> </a:t>
            </a:r>
            <a:r>
              <a:rPr sz="3600" b="1" dirty="0">
                <a:solidFill>
                  <a:srgbClr val="1F497D"/>
                </a:solidFill>
              </a:rPr>
              <a:t>la </a:t>
            </a:r>
            <a:r>
              <a:rPr lang="es-EC" sz="3600" b="1" dirty="0">
                <a:solidFill>
                  <a:srgbClr val="1F497D"/>
                </a:solidFill>
              </a:rPr>
              <a:t>p</a:t>
            </a:r>
            <a:r>
              <a:rPr sz="3600" b="1" dirty="0" err="1" smtClean="0">
                <a:solidFill>
                  <a:srgbClr val="1F497D"/>
                </a:solidFill>
              </a:rPr>
              <a:t>rueba</a:t>
            </a:r>
            <a:endParaRPr sz="3600" b="1" dirty="0">
              <a:solidFill>
                <a:srgbClr val="1F497D"/>
              </a:solidFill>
            </a:endParaRPr>
          </a:p>
        </p:txBody>
      </p:sp>
    </p:spTree>
    <p:extLst>
      <p:ext uri="{BB962C8B-B14F-4D97-AF65-F5344CB8AC3E}">
        <p14:creationId xmlns:p14="http://schemas.microsoft.com/office/powerpoint/2010/main" val="1272974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609600" y="1271121"/>
            <a:ext cx="10972800" cy="1209598"/>
          </a:xfrm>
          <a:custGeom>
            <a:avLst/>
            <a:gdLst/>
            <a:ahLst/>
            <a:cxnLst/>
            <a:rect l="l" t="t" r="r" b="b"/>
            <a:pathLst>
              <a:path w="8229600" h="1209598">
                <a:moveTo>
                  <a:pt x="0" y="1209598"/>
                </a:moveTo>
                <a:lnTo>
                  <a:pt x="8229600" y="1209598"/>
                </a:lnTo>
                <a:lnTo>
                  <a:pt x="8229600" y="0"/>
                </a:lnTo>
                <a:lnTo>
                  <a:pt x="0" y="0"/>
                </a:lnTo>
                <a:lnTo>
                  <a:pt x="0" y="1209598"/>
                </a:lnTo>
                <a:close/>
              </a:path>
            </a:pathLst>
          </a:custGeom>
          <a:solidFill>
            <a:srgbClr val="4F81BC"/>
          </a:solidFill>
        </p:spPr>
        <p:txBody>
          <a:bodyPr wrap="square" lIns="0" tIns="0" rIns="0" bIns="0" rtlCol="0">
            <a:noAutofit/>
          </a:bodyPr>
          <a:lstStyle/>
          <a:p>
            <a:endParaRPr/>
          </a:p>
        </p:txBody>
      </p:sp>
      <p:sp>
        <p:nvSpPr>
          <p:cNvPr id="14" name="object 14"/>
          <p:cNvSpPr/>
          <p:nvPr/>
        </p:nvSpPr>
        <p:spPr>
          <a:xfrm>
            <a:off x="609600" y="1644345"/>
            <a:ext cx="10972800" cy="1209598"/>
          </a:xfrm>
          <a:custGeom>
            <a:avLst/>
            <a:gdLst/>
            <a:ahLst/>
            <a:cxnLst/>
            <a:rect l="l" t="t" r="r" b="b"/>
            <a:pathLst>
              <a:path w="8229600" h="1209598">
                <a:moveTo>
                  <a:pt x="0" y="1209598"/>
                </a:moveTo>
                <a:lnTo>
                  <a:pt x="8229600" y="1209598"/>
                </a:lnTo>
                <a:lnTo>
                  <a:pt x="8229600" y="0"/>
                </a:lnTo>
                <a:lnTo>
                  <a:pt x="0" y="0"/>
                </a:lnTo>
                <a:lnTo>
                  <a:pt x="0" y="1209598"/>
                </a:lnTo>
                <a:close/>
              </a:path>
            </a:pathLst>
          </a:custGeom>
          <a:ln w="25400">
            <a:solidFill>
              <a:srgbClr val="4F81BC"/>
            </a:solidFill>
          </a:ln>
        </p:spPr>
        <p:txBody>
          <a:bodyPr wrap="square" lIns="0" tIns="0" rIns="0" bIns="0" rtlCol="0">
            <a:noAutofit/>
          </a:bodyPr>
          <a:lstStyle/>
          <a:p>
            <a:endParaRPr/>
          </a:p>
        </p:txBody>
      </p:sp>
      <p:sp>
        <p:nvSpPr>
          <p:cNvPr id="15" name="object 15"/>
          <p:cNvSpPr/>
          <p:nvPr/>
        </p:nvSpPr>
        <p:spPr>
          <a:xfrm>
            <a:off x="609600" y="2853956"/>
            <a:ext cx="10972800" cy="2909614"/>
          </a:xfrm>
          <a:custGeom>
            <a:avLst/>
            <a:gdLst/>
            <a:ahLst/>
            <a:cxnLst/>
            <a:rect l="l" t="t" r="r" b="b"/>
            <a:pathLst>
              <a:path w="8229600" h="3228086">
                <a:moveTo>
                  <a:pt x="0" y="3228086"/>
                </a:moveTo>
                <a:lnTo>
                  <a:pt x="8229600" y="3228086"/>
                </a:lnTo>
                <a:lnTo>
                  <a:pt x="8229600" y="0"/>
                </a:lnTo>
                <a:lnTo>
                  <a:pt x="0" y="0"/>
                </a:lnTo>
                <a:lnTo>
                  <a:pt x="0" y="3228086"/>
                </a:lnTo>
                <a:close/>
              </a:path>
            </a:pathLst>
          </a:custGeom>
          <a:solidFill>
            <a:srgbClr val="D0D7E8"/>
          </a:solidFill>
        </p:spPr>
        <p:txBody>
          <a:bodyPr wrap="square" lIns="0" tIns="0" rIns="0" bIns="0" rtlCol="0">
            <a:noAutofit/>
          </a:bodyPr>
          <a:lstStyle/>
          <a:p>
            <a:endParaRPr/>
          </a:p>
        </p:txBody>
      </p:sp>
      <p:sp>
        <p:nvSpPr>
          <p:cNvPr id="16" name="object 16"/>
          <p:cNvSpPr/>
          <p:nvPr/>
        </p:nvSpPr>
        <p:spPr>
          <a:xfrm>
            <a:off x="609600" y="2853956"/>
            <a:ext cx="10972800" cy="2909614"/>
          </a:xfrm>
          <a:custGeom>
            <a:avLst/>
            <a:gdLst/>
            <a:ahLst/>
            <a:cxnLst/>
            <a:rect l="l" t="t" r="r" b="b"/>
            <a:pathLst>
              <a:path w="8229600" h="3228086">
                <a:moveTo>
                  <a:pt x="0" y="3228086"/>
                </a:moveTo>
                <a:lnTo>
                  <a:pt x="8229600" y="3228086"/>
                </a:lnTo>
                <a:lnTo>
                  <a:pt x="8229600" y="0"/>
                </a:lnTo>
                <a:lnTo>
                  <a:pt x="0" y="0"/>
                </a:lnTo>
                <a:lnTo>
                  <a:pt x="0" y="3228086"/>
                </a:lnTo>
                <a:close/>
              </a:path>
            </a:pathLst>
          </a:custGeom>
          <a:ln w="25400">
            <a:solidFill>
              <a:srgbClr val="D0D7E8"/>
            </a:solidFill>
          </a:ln>
        </p:spPr>
        <p:txBody>
          <a:bodyPr wrap="square" lIns="0" tIns="0" rIns="0" bIns="0" rtlCol="0">
            <a:noAutofit/>
          </a:bodyPr>
          <a:lstStyle/>
          <a:p>
            <a:endParaRPr/>
          </a:p>
        </p:txBody>
      </p:sp>
      <p:sp>
        <p:nvSpPr>
          <p:cNvPr id="10" name="object 10"/>
          <p:cNvSpPr txBox="1"/>
          <p:nvPr/>
        </p:nvSpPr>
        <p:spPr>
          <a:xfrm>
            <a:off x="3720800" y="433738"/>
            <a:ext cx="5236588" cy="493336"/>
          </a:xfrm>
          <a:prstGeom prst="rect">
            <a:avLst/>
          </a:prstGeom>
        </p:spPr>
        <p:txBody>
          <a:bodyPr wrap="square" lIns="0" tIns="0" rIns="0" bIns="0" rtlCol="0">
            <a:noAutofit/>
          </a:bodyPr>
          <a:lstStyle/>
          <a:p>
            <a:pPr marL="12700">
              <a:lnSpc>
                <a:spcPts val="3365"/>
              </a:lnSpc>
              <a:spcBef>
                <a:spcPts val="168"/>
              </a:spcBef>
            </a:pPr>
            <a:r>
              <a:rPr sz="3600" b="1" dirty="0" err="1">
                <a:solidFill>
                  <a:srgbClr val="1F497D"/>
                </a:solidFill>
              </a:rPr>
              <a:t>Momentos</a:t>
            </a:r>
            <a:r>
              <a:rPr lang="es-EC" sz="3600" b="1" dirty="0">
                <a:solidFill>
                  <a:srgbClr val="1F497D"/>
                </a:solidFill>
              </a:rPr>
              <a:t> de la prueba</a:t>
            </a:r>
            <a:endParaRPr sz="3600" b="1" dirty="0">
              <a:solidFill>
                <a:srgbClr val="1F497D"/>
              </a:solidFill>
            </a:endParaRPr>
          </a:p>
        </p:txBody>
      </p:sp>
      <p:sp>
        <p:nvSpPr>
          <p:cNvPr id="3" name="object 3"/>
          <p:cNvSpPr txBox="1"/>
          <p:nvPr/>
        </p:nvSpPr>
        <p:spPr>
          <a:xfrm>
            <a:off x="609600" y="1644346"/>
            <a:ext cx="10972800" cy="1209605"/>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98155" y="2535478"/>
            <a:ext cx="10972800" cy="3228092"/>
          </a:xfrm>
          <a:prstGeom prst="rect">
            <a:avLst/>
          </a:prstGeom>
        </p:spPr>
        <p:txBody>
          <a:bodyPr wrap="square" lIns="0" tIns="0" rIns="0" bIns="0" rtlCol="0">
            <a:noAutofit/>
          </a:bodyPr>
          <a:lstStyle/>
          <a:p>
            <a:pPr>
              <a:lnSpc>
                <a:spcPts val="1200"/>
              </a:lnSpc>
              <a:spcBef>
                <a:spcPts val="55"/>
              </a:spcBef>
            </a:pPr>
            <a:endParaRPr sz="1200" dirty="0"/>
          </a:p>
          <a:p>
            <a:pPr marL="224332">
              <a:lnSpc>
                <a:spcPct val="101725"/>
              </a:lnSpc>
            </a:pPr>
            <a:r>
              <a:rPr sz="4200" spc="164" dirty="0" smtClean="0">
                <a:latin typeface="Calibri"/>
                <a:cs typeface="Calibri"/>
              </a:rPr>
              <a:t>•</a:t>
            </a:r>
            <a:r>
              <a:rPr sz="4200" spc="0" dirty="0" smtClean="0">
                <a:latin typeface="Calibri"/>
                <a:cs typeface="Calibri"/>
              </a:rPr>
              <a:t>Anuncio</a:t>
            </a:r>
            <a:endParaRPr sz="4200" dirty="0">
              <a:latin typeface="Calibri"/>
              <a:cs typeface="Calibri"/>
            </a:endParaRPr>
          </a:p>
          <a:p>
            <a:pPr marL="224332">
              <a:lnSpc>
                <a:spcPct val="101725"/>
              </a:lnSpc>
              <a:spcBef>
                <a:spcPts val="275"/>
              </a:spcBef>
            </a:pPr>
            <a:r>
              <a:rPr sz="4200" spc="164" dirty="0" smtClean="0">
                <a:latin typeface="Calibri"/>
                <a:cs typeface="Calibri"/>
              </a:rPr>
              <a:t>•</a:t>
            </a:r>
            <a:r>
              <a:rPr sz="4200" spc="0" dirty="0" smtClean="0">
                <a:latin typeface="Calibri"/>
                <a:cs typeface="Calibri"/>
              </a:rPr>
              <a:t>Admi</a:t>
            </a:r>
            <a:r>
              <a:rPr sz="4200" spc="-14" dirty="0" smtClean="0">
                <a:latin typeface="Calibri"/>
                <a:cs typeface="Calibri"/>
              </a:rPr>
              <a:t>s</a:t>
            </a:r>
            <a:r>
              <a:rPr sz="4200" spc="0" dirty="0" smtClean="0">
                <a:latin typeface="Calibri"/>
                <a:cs typeface="Calibri"/>
              </a:rPr>
              <a:t>ión</a:t>
            </a:r>
            <a:endParaRPr sz="4200" dirty="0">
              <a:latin typeface="Calibri"/>
              <a:cs typeface="Calibri"/>
            </a:endParaRPr>
          </a:p>
          <a:p>
            <a:pPr marL="224332">
              <a:lnSpc>
                <a:spcPct val="101725"/>
              </a:lnSpc>
              <a:spcBef>
                <a:spcPts val="250"/>
              </a:spcBef>
            </a:pPr>
            <a:r>
              <a:rPr sz="4200" spc="164" dirty="0" smtClean="0">
                <a:latin typeface="Calibri"/>
                <a:cs typeface="Calibri"/>
              </a:rPr>
              <a:t>•</a:t>
            </a:r>
            <a:r>
              <a:rPr sz="4200" spc="0" dirty="0" smtClean="0">
                <a:latin typeface="Calibri"/>
                <a:cs typeface="Calibri"/>
              </a:rPr>
              <a:t>P</a:t>
            </a:r>
            <a:r>
              <a:rPr sz="4200" spc="-79" dirty="0" smtClean="0">
                <a:latin typeface="Calibri"/>
                <a:cs typeface="Calibri"/>
              </a:rPr>
              <a:t>r</a:t>
            </a:r>
            <a:r>
              <a:rPr sz="4200" spc="0" dirty="0" smtClean="0">
                <a:latin typeface="Calibri"/>
                <a:cs typeface="Calibri"/>
              </a:rPr>
              <a:t>oducción</a:t>
            </a:r>
            <a:r>
              <a:rPr sz="4200" spc="14" dirty="0" smtClean="0">
                <a:latin typeface="Calibri"/>
                <a:cs typeface="Calibri"/>
              </a:rPr>
              <a:t> </a:t>
            </a:r>
            <a:r>
              <a:rPr sz="4200" spc="0" dirty="0" smtClean="0">
                <a:latin typeface="Calibri"/>
                <a:cs typeface="Calibri"/>
              </a:rPr>
              <a:t>o dili</a:t>
            </a:r>
            <a:r>
              <a:rPr sz="4200" spc="-34" dirty="0" smtClean="0">
                <a:latin typeface="Calibri"/>
                <a:cs typeface="Calibri"/>
              </a:rPr>
              <a:t>g</a:t>
            </a:r>
            <a:r>
              <a:rPr sz="4200" spc="0" dirty="0" smtClean="0">
                <a:latin typeface="Calibri"/>
                <a:cs typeface="Calibri"/>
              </a:rPr>
              <a:t>enciamie</a:t>
            </a:r>
            <a:r>
              <a:rPr sz="4200" spc="-50" dirty="0" smtClean="0">
                <a:latin typeface="Calibri"/>
                <a:cs typeface="Calibri"/>
              </a:rPr>
              <a:t>n</a:t>
            </a:r>
            <a:r>
              <a:rPr sz="4200" spc="-39" dirty="0" smtClean="0">
                <a:latin typeface="Calibri"/>
                <a:cs typeface="Calibri"/>
              </a:rPr>
              <a:t>t</a:t>
            </a:r>
            <a:r>
              <a:rPr sz="4200" spc="0" dirty="0" smtClean="0">
                <a:latin typeface="Calibri"/>
                <a:cs typeface="Calibri"/>
              </a:rPr>
              <a:t>o</a:t>
            </a:r>
            <a:endParaRPr sz="4200" dirty="0">
              <a:latin typeface="Calibri"/>
              <a:cs typeface="Calibri"/>
            </a:endParaRPr>
          </a:p>
          <a:p>
            <a:pPr marL="224332">
              <a:lnSpc>
                <a:spcPct val="101725"/>
              </a:lnSpc>
              <a:spcBef>
                <a:spcPts val="250"/>
              </a:spcBef>
            </a:pPr>
            <a:r>
              <a:rPr sz="4200" spc="164" dirty="0" smtClean="0">
                <a:latin typeface="Calibri"/>
                <a:cs typeface="Calibri"/>
              </a:rPr>
              <a:t>•</a:t>
            </a:r>
            <a:r>
              <a:rPr sz="4200" spc="-244" dirty="0" smtClean="0">
                <a:latin typeface="Calibri"/>
                <a:cs typeface="Calibri"/>
              </a:rPr>
              <a:t>V</a:t>
            </a:r>
            <a:r>
              <a:rPr sz="4200" spc="0" dirty="0" smtClean="0">
                <a:latin typeface="Calibri"/>
                <a:cs typeface="Calibri"/>
              </a:rPr>
              <a:t>alo</a:t>
            </a:r>
            <a:r>
              <a:rPr sz="4200" spc="-104" dirty="0" smtClean="0">
                <a:latin typeface="Calibri"/>
                <a:cs typeface="Calibri"/>
              </a:rPr>
              <a:t>r</a:t>
            </a:r>
            <a:r>
              <a:rPr sz="4200" spc="0" dirty="0" smtClean="0">
                <a:latin typeface="Calibri"/>
                <a:cs typeface="Calibri"/>
              </a:rPr>
              <a:t>ación</a:t>
            </a:r>
            <a:endParaRPr sz="4200" dirty="0">
              <a:latin typeface="Calibri"/>
              <a:cs typeface="Calibri"/>
            </a:endParaRPr>
          </a:p>
        </p:txBody>
      </p:sp>
    </p:spTree>
    <p:extLst>
      <p:ext uri="{BB962C8B-B14F-4D97-AF65-F5344CB8AC3E}">
        <p14:creationId xmlns:p14="http://schemas.microsoft.com/office/powerpoint/2010/main" val="399970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0"/>
          <p:cNvSpPr/>
          <p:nvPr/>
        </p:nvSpPr>
        <p:spPr>
          <a:xfrm>
            <a:off x="3253402" y="955421"/>
            <a:ext cx="7296911" cy="589026"/>
          </a:xfrm>
          <a:custGeom>
            <a:avLst/>
            <a:gdLst/>
            <a:ahLst/>
            <a:cxnLst/>
            <a:rect l="l" t="t" r="r" b="b"/>
            <a:pathLst>
              <a:path w="5472683" h="589026">
                <a:moveTo>
                  <a:pt x="5472683" y="589026"/>
                </a:moveTo>
                <a:lnTo>
                  <a:pt x="5472683" y="0"/>
                </a:lnTo>
                <a:lnTo>
                  <a:pt x="294513" y="0"/>
                </a:lnTo>
                <a:lnTo>
                  <a:pt x="0" y="294513"/>
                </a:lnTo>
                <a:lnTo>
                  <a:pt x="294513" y="589026"/>
                </a:lnTo>
                <a:lnTo>
                  <a:pt x="5472683" y="589026"/>
                </a:lnTo>
                <a:close/>
              </a:path>
            </a:pathLst>
          </a:custGeom>
          <a:solidFill>
            <a:srgbClr val="4F81BC"/>
          </a:solidFill>
        </p:spPr>
        <p:txBody>
          <a:bodyPr wrap="square" lIns="0" tIns="0" rIns="0" bIns="0" rtlCol="0">
            <a:noAutofit/>
          </a:bodyPr>
          <a:lstStyle/>
          <a:p>
            <a:endParaRPr b="1"/>
          </a:p>
        </p:txBody>
      </p:sp>
      <p:sp>
        <p:nvSpPr>
          <p:cNvPr id="31" name="object 31"/>
          <p:cNvSpPr/>
          <p:nvPr/>
        </p:nvSpPr>
        <p:spPr>
          <a:xfrm>
            <a:off x="2860887" y="955421"/>
            <a:ext cx="785199" cy="589026"/>
          </a:xfrm>
          <a:custGeom>
            <a:avLst/>
            <a:gdLst/>
            <a:ahLst/>
            <a:cxnLst/>
            <a:rect l="l" t="t" r="r" b="b"/>
            <a:pathLst>
              <a:path w="588899" h="589026">
                <a:moveTo>
                  <a:pt x="0" y="294513"/>
                </a:moveTo>
                <a:lnTo>
                  <a:pt x="976" y="318671"/>
                </a:lnTo>
                <a:lnTo>
                  <a:pt x="3853" y="342292"/>
                </a:lnTo>
                <a:lnTo>
                  <a:pt x="8557" y="365298"/>
                </a:lnTo>
                <a:lnTo>
                  <a:pt x="15010" y="387614"/>
                </a:lnTo>
                <a:lnTo>
                  <a:pt x="23137" y="409164"/>
                </a:lnTo>
                <a:lnTo>
                  <a:pt x="32863" y="429872"/>
                </a:lnTo>
                <a:lnTo>
                  <a:pt x="44111" y="449664"/>
                </a:lnTo>
                <a:lnTo>
                  <a:pt x="56806" y="468462"/>
                </a:lnTo>
                <a:lnTo>
                  <a:pt x="70872" y="486191"/>
                </a:lnTo>
                <a:lnTo>
                  <a:pt x="86232" y="502777"/>
                </a:lnTo>
                <a:lnTo>
                  <a:pt x="102812" y="518142"/>
                </a:lnTo>
                <a:lnTo>
                  <a:pt x="120536" y="532211"/>
                </a:lnTo>
                <a:lnTo>
                  <a:pt x="139327" y="544908"/>
                </a:lnTo>
                <a:lnTo>
                  <a:pt x="159109" y="556159"/>
                </a:lnTo>
                <a:lnTo>
                  <a:pt x="179808" y="565886"/>
                </a:lnTo>
                <a:lnTo>
                  <a:pt x="201346" y="574014"/>
                </a:lnTo>
                <a:lnTo>
                  <a:pt x="223649" y="580468"/>
                </a:lnTo>
                <a:lnTo>
                  <a:pt x="246641" y="585172"/>
                </a:lnTo>
                <a:lnTo>
                  <a:pt x="270245" y="588049"/>
                </a:lnTo>
                <a:lnTo>
                  <a:pt x="294386" y="589026"/>
                </a:lnTo>
                <a:lnTo>
                  <a:pt x="318544" y="588049"/>
                </a:lnTo>
                <a:lnTo>
                  <a:pt x="342165" y="585172"/>
                </a:lnTo>
                <a:lnTo>
                  <a:pt x="365171" y="580468"/>
                </a:lnTo>
                <a:lnTo>
                  <a:pt x="387487" y="574014"/>
                </a:lnTo>
                <a:lnTo>
                  <a:pt x="409037" y="565886"/>
                </a:lnTo>
                <a:lnTo>
                  <a:pt x="429745" y="556159"/>
                </a:lnTo>
                <a:lnTo>
                  <a:pt x="449537" y="544908"/>
                </a:lnTo>
                <a:lnTo>
                  <a:pt x="468335" y="532211"/>
                </a:lnTo>
                <a:lnTo>
                  <a:pt x="486064" y="518142"/>
                </a:lnTo>
                <a:lnTo>
                  <a:pt x="502650" y="502777"/>
                </a:lnTo>
                <a:lnTo>
                  <a:pt x="518015" y="486191"/>
                </a:lnTo>
                <a:lnTo>
                  <a:pt x="532084" y="468462"/>
                </a:lnTo>
                <a:lnTo>
                  <a:pt x="544781" y="449664"/>
                </a:lnTo>
                <a:lnTo>
                  <a:pt x="556032" y="429872"/>
                </a:lnTo>
                <a:lnTo>
                  <a:pt x="565759" y="409164"/>
                </a:lnTo>
                <a:lnTo>
                  <a:pt x="573887" y="387614"/>
                </a:lnTo>
                <a:lnTo>
                  <a:pt x="580341" y="365298"/>
                </a:lnTo>
                <a:lnTo>
                  <a:pt x="585045" y="342292"/>
                </a:lnTo>
                <a:lnTo>
                  <a:pt x="587922" y="318671"/>
                </a:lnTo>
                <a:lnTo>
                  <a:pt x="588899" y="294513"/>
                </a:lnTo>
                <a:lnTo>
                  <a:pt x="587922" y="270371"/>
                </a:lnTo>
                <a:lnTo>
                  <a:pt x="585045" y="246764"/>
                </a:lnTo>
                <a:lnTo>
                  <a:pt x="580341" y="223769"/>
                </a:lnTo>
                <a:lnTo>
                  <a:pt x="573887" y="201460"/>
                </a:lnTo>
                <a:lnTo>
                  <a:pt x="565759" y="179915"/>
                </a:lnTo>
                <a:lnTo>
                  <a:pt x="556032" y="159209"/>
                </a:lnTo>
                <a:lnTo>
                  <a:pt x="544781" y="139418"/>
                </a:lnTo>
                <a:lnTo>
                  <a:pt x="532084" y="120618"/>
                </a:lnTo>
                <a:lnTo>
                  <a:pt x="518015" y="102885"/>
                </a:lnTo>
                <a:lnTo>
                  <a:pt x="502650" y="86296"/>
                </a:lnTo>
                <a:lnTo>
                  <a:pt x="486064" y="70926"/>
                </a:lnTo>
                <a:lnTo>
                  <a:pt x="468335" y="56851"/>
                </a:lnTo>
                <a:lnTo>
                  <a:pt x="449537" y="44147"/>
                </a:lnTo>
                <a:lnTo>
                  <a:pt x="429745" y="32890"/>
                </a:lnTo>
                <a:lnTo>
                  <a:pt x="409037" y="23157"/>
                </a:lnTo>
                <a:lnTo>
                  <a:pt x="387487" y="15023"/>
                </a:lnTo>
                <a:lnTo>
                  <a:pt x="365171" y="8564"/>
                </a:lnTo>
                <a:lnTo>
                  <a:pt x="342165" y="3857"/>
                </a:lnTo>
                <a:lnTo>
                  <a:pt x="318544" y="976"/>
                </a:lnTo>
                <a:lnTo>
                  <a:pt x="294386" y="0"/>
                </a:lnTo>
                <a:lnTo>
                  <a:pt x="270245" y="976"/>
                </a:lnTo>
                <a:lnTo>
                  <a:pt x="246641" y="3857"/>
                </a:lnTo>
                <a:lnTo>
                  <a:pt x="223649" y="8564"/>
                </a:lnTo>
                <a:lnTo>
                  <a:pt x="201346" y="15023"/>
                </a:lnTo>
                <a:lnTo>
                  <a:pt x="179808" y="23157"/>
                </a:lnTo>
                <a:lnTo>
                  <a:pt x="159109" y="32890"/>
                </a:lnTo>
                <a:lnTo>
                  <a:pt x="139327" y="44147"/>
                </a:lnTo>
                <a:lnTo>
                  <a:pt x="120536" y="56851"/>
                </a:lnTo>
                <a:lnTo>
                  <a:pt x="102812" y="70926"/>
                </a:lnTo>
                <a:lnTo>
                  <a:pt x="86232" y="86296"/>
                </a:lnTo>
                <a:lnTo>
                  <a:pt x="70872" y="102885"/>
                </a:lnTo>
                <a:lnTo>
                  <a:pt x="56806" y="120618"/>
                </a:lnTo>
                <a:lnTo>
                  <a:pt x="44111" y="139418"/>
                </a:lnTo>
                <a:lnTo>
                  <a:pt x="32863" y="159209"/>
                </a:lnTo>
                <a:lnTo>
                  <a:pt x="23137" y="179915"/>
                </a:lnTo>
                <a:lnTo>
                  <a:pt x="15010" y="201460"/>
                </a:lnTo>
                <a:lnTo>
                  <a:pt x="8557" y="223769"/>
                </a:lnTo>
                <a:lnTo>
                  <a:pt x="3853" y="246764"/>
                </a:lnTo>
                <a:lnTo>
                  <a:pt x="976" y="270371"/>
                </a:lnTo>
                <a:lnTo>
                  <a:pt x="0" y="294513"/>
                </a:lnTo>
                <a:close/>
              </a:path>
            </a:pathLst>
          </a:custGeom>
          <a:solidFill>
            <a:srgbClr val="C2CDE0"/>
          </a:solidFill>
        </p:spPr>
        <p:txBody>
          <a:bodyPr wrap="square" lIns="0" tIns="0" rIns="0" bIns="0" rtlCol="0">
            <a:noAutofit/>
          </a:bodyPr>
          <a:lstStyle/>
          <a:p>
            <a:endParaRPr b="1"/>
          </a:p>
        </p:txBody>
      </p:sp>
      <p:sp>
        <p:nvSpPr>
          <p:cNvPr id="32" name="object 32"/>
          <p:cNvSpPr/>
          <p:nvPr/>
        </p:nvSpPr>
        <p:spPr>
          <a:xfrm>
            <a:off x="2860887" y="955421"/>
            <a:ext cx="785199" cy="589026"/>
          </a:xfrm>
          <a:custGeom>
            <a:avLst/>
            <a:gdLst/>
            <a:ahLst/>
            <a:cxnLst/>
            <a:rect l="l" t="t" r="r" b="b"/>
            <a:pathLst>
              <a:path w="588899" h="589026">
                <a:moveTo>
                  <a:pt x="0" y="294513"/>
                </a:moveTo>
                <a:lnTo>
                  <a:pt x="976" y="270371"/>
                </a:lnTo>
                <a:lnTo>
                  <a:pt x="3853" y="246764"/>
                </a:lnTo>
                <a:lnTo>
                  <a:pt x="8557" y="223769"/>
                </a:lnTo>
                <a:lnTo>
                  <a:pt x="15010" y="201460"/>
                </a:lnTo>
                <a:lnTo>
                  <a:pt x="23137" y="179915"/>
                </a:lnTo>
                <a:lnTo>
                  <a:pt x="32863" y="159209"/>
                </a:lnTo>
                <a:lnTo>
                  <a:pt x="44111" y="139418"/>
                </a:lnTo>
                <a:lnTo>
                  <a:pt x="56806" y="120618"/>
                </a:lnTo>
                <a:lnTo>
                  <a:pt x="70872" y="102885"/>
                </a:lnTo>
                <a:lnTo>
                  <a:pt x="86232" y="86296"/>
                </a:lnTo>
                <a:lnTo>
                  <a:pt x="102812" y="70926"/>
                </a:lnTo>
                <a:lnTo>
                  <a:pt x="120536" y="56851"/>
                </a:lnTo>
                <a:lnTo>
                  <a:pt x="139327" y="44147"/>
                </a:lnTo>
                <a:lnTo>
                  <a:pt x="159109" y="32890"/>
                </a:lnTo>
                <a:lnTo>
                  <a:pt x="179808" y="23157"/>
                </a:lnTo>
                <a:lnTo>
                  <a:pt x="201346" y="15023"/>
                </a:lnTo>
                <a:lnTo>
                  <a:pt x="223649" y="8564"/>
                </a:lnTo>
                <a:lnTo>
                  <a:pt x="246641" y="3857"/>
                </a:lnTo>
                <a:lnTo>
                  <a:pt x="270245" y="976"/>
                </a:lnTo>
                <a:lnTo>
                  <a:pt x="294386" y="0"/>
                </a:lnTo>
                <a:lnTo>
                  <a:pt x="318544" y="976"/>
                </a:lnTo>
                <a:lnTo>
                  <a:pt x="342165" y="3857"/>
                </a:lnTo>
                <a:lnTo>
                  <a:pt x="365171" y="8564"/>
                </a:lnTo>
                <a:lnTo>
                  <a:pt x="387487" y="15023"/>
                </a:lnTo>
                <a:lnTo>
                  <a:pt x="409037" y="23157"/>
                </a:lnTo>
                <a:lnTo>
                  <a:pt x="429745" y="32890"/>
                </a:lnTo>
                <a:lnTo>
                  <a:pt x="449537" y="44147"/>
                </a:lnTo>
                <a:lnTo>
                  <a:pt x="468335" y="56851"/>
                </a:lnTo>
                <a:lnTo>
                  <a:pt x="486064" y="70926"/>
                </a:lnTo>
                <a:lnTo>
                  <a:pt x="502650" y="86296"/>
                </a:lnTo>
                <a:lnTo>
                  <a:pt x="518015" y="102885"/>
                </a:lnTo>
                <a:lnTo>
                  <a:pt x="532084" y="120618"/>
                </a:lnTo>
                <a:lnTo>
                  <a:pt x="544781" y="139418"/>
                </a:lnTo>
                <a:lnTo>
                  <a:pt x="556032" y="159209"/>
                </a:lnTo>
                <a:lnTo>
                  <a:pt x="565759" y="179915"/>
                </a:lnTo>
                <a:lnTo>
                  <a:pt x="573887" y="201460"/>
                </a:lnTo>
                <a:lnTo>
                  <a:pt x="580341" y="223769"/>
                </a:lnTo>
                <a:lnTo>
                  <a:pt x="585045" y="246764"/>
                </a:lnTo>
                <a:lnTo>
                  <a:pt x="587922" y="270371"/>
                </a:lnTo>
                <a:lnTo>
                  <a:pt x="588899" y="294513"/>
                </a:lnTo>
                <a:lnTo>
                  <a:pt x="587922" y="318671"/>
                </a:lnTo>
                <a:lnTo>
                  <a:pt x="585045" y="342292"/>
                </a:lnTo>
                <a:lnTo>
                  <a:pt x="580341" y="365298"/>
                </a:lnTo>
                <a:lnTo>
                  <a:pt x="573887" y="387614"/>
                </a:lnTo>
                <a:lnTo>
                  <a:pt x="565759" y="409164"/>
                </a:lnTo>
                <a:lnTo>
                  <a:pt x="556032" y="429872"/>
                </a:lnTo>
                <a:lnTo>
                  <a:pt x="544781" y="449664"/>
                </a:lnTo>
                <a:lnTo>
                  <a:pt x="532084" y="468462"/>
                </a:lnTo>
                <a:lnTo>
                  <a:pt x="518015" y="486191"/>
                </a:lnTo>
                <a:lnTo>
                  <a:pt x="502650" y="502777"/>
                </a:lnTo>
                <a:lnTo>
                  <a:pt x="486064" y="518142"/>
                </a:lnTo>
                <a:lnTo>
                  <a:pt x="468335" y="532211"/>
                </a:lnTo>
                <a:lnTo>
                  <a:pt x="449537" y="544908"/>
                </a:lnTo>
                <a:lnTo>
                  <a:pt x="429745" y="556159"/>
                </a:lnTo>
                <a:lnTo>
                  <a:pt x="409037" y="565886"/>
                </a:lnTo>
                <a:lnTo>
                  <a:pt x="387487" y="574014"/>
                </a:lnTo>
                <a:lnTo>
                  <a:pt x="365171" y="580468"/>
                </a:lnTo>
                <a:lnTo>
                  <a:pt x="342165" y="585172"/>
                </a:lnTo>
                <a:lnTo>
                  <a:pt x="318544" y="588049"/>
                </a:lnTo>
                <a:lnTo>
                  <a:pt x="294386" y="589026"/>
                </a:lnTo>
                <a:lnTo>
                  <a:pt x="270245" y="588049"/>
                </a:lnTo>
                <a:lnTo>
                  <a:pt x="246641" y="585172"/>
                </a:lnTo>
                <a:lnTo>
                  <a:pt x="223649" y="580468"/>
                </a:lnTo>
                <a:lnTo>
                  <a:pt x="201346" y="574014"/>
                </a:lnTo>
                <a:lnTo>
                  <a:pt x="179808" y="565886"/>
                </a:lnTo>
                <a:lnTo>
                  <a:pt x="159109" y="556159"/>
                </a:lnTo>
                <a:lnTo>
                  <a:pt x="139327" y="544908"/>
                </a:lnTo>
                <a:lnTo>
                  <a:pt x="120536" y="532211"/>
                </a:lnTo>
                <a:lnTo>
                  <a:pt x="102812" y="518142"/>
                </a:lnTo>
                <a:lnTo>
                  <a:pt x="86232" y="502777"/>
                </a:lnTo>
                <a:lnTo>
                  <a:pt x="70872" y="486191"/>
                </a:lnTo>
                <a:lnTo>
                  <a:pt x="56806" y="468462"/>
                </a:lnTo>
                <a:lnTo>
                  <a:pt x="44111" y="449664"/>
                </a:lnTo>
                <a:lnTo>
                  <a:pt x="32863" y="429872"/>
                </a:lnTo>
                <a:lnTo>
                  <a:pt x="23137" y="409164"/>
                </a:lnTo>
                <a:lnTo>
                  <a:pt x="15010" y="387614"/>
                </a:lnTo>
                <a:lnTo>
                  <a:pt x="8557" y="365298"/>
                </a:lnTo>
                <a:lnTo>
                  <a:pt x="3853" y="342292"/>
                </a:lnTo>
                <a:lnTo>
                  <a:pt x="976" y="318671"/>
                </a:lnTo>
                <a:lnTo>
                  <a:pt x="0" y="294513"/>
                </a:lnTo>
                <a:close/>
              </a:path>
            </a:pathLst>
          </a:custGeom>
          <a:ln w="25400">
            <a:solidFill>
              <a:srgbClr val="FFFFFF"/>
            </a:solidFill>
          </a:ln>
        </p:spPr>
        <p:txBody>
          <a:bodyPr wrap="square" lIns="0" tIns="0" rIns="0" bIns="0" rtlCol="0">
            <a:noAutofit/>
          </a:bodyPr>
          <a:lstStyle/>
          <a:p>
            <a:endParaRPr b="1"/>
          </a:p>
        </p:txBody>
      </p:sp>
      <p:sp>
        <p:nvSpPr>
          <p:cNvPr id="27" name="object 27"/>
          <p:cNvSpPr/>
          <p:nvPr/>
        </p:nvSpPr>
        <p:spPr>
          <a:xfrm>
            <a:off x="3253402" y="1720215"/>
            <a:ext cx="7296911" cy="588899"/>
          </a:xfrm>
          <a:custGeom>
            <a:avLst/>
            <a:gdLst/>
            <a:ahLst/>
            <a:cxnLst/>
            <a:rect l="l" t="t" r="r" b="b"/>
            <a:pathLst>
              <a:path w="5472683" h="588899">
                <a:moveTo>
                  <a:pt x="5472683" y="588899"/>
                </a:moveTo>
                <a:lnTo>
                  <a:pt x="5472683" y="0"/>
                </a:lnTo>
                <a:lnTo>
                  <a:pt x="294513" y="0"/>
                </a:lnTo>
                <a:lnTo>
                  <a:pt x="0" y="294513"/>
                </a:lnTo>
                <a:lnTo>
                  <a:pt x="294513" y="588899"/>
                </a:lnTo>
                <a:lnTo>
                  <a:pt x="5472683" y="588899"/>
                </a:lnTo>
                <a:close/>
              </a:path>
            </a:pathLst>
          </a:custGeom>
          <a:solidFill>
            <a:srgbClr val="4F81BC"/>
          </a:solidFill>
        </p:spPr>
        <p:txBody>
          <a:bodyPr wrap="square" lIns="0" tIns="0" rIns="0" bIns="0" rtlCol="0">
            <a:noAutofit/>
          </a:bodyPr>
          <a:lstStyle/>
          <a:p>
            <a:endParaRPr b="1"/>
          </a:p>
        </p:txBody>
      </p:sp>
      <p:sp>
        <p:nvSpPr>
          <p:cNvPr id="28" name="object 28"/>
          <p:cNvSpPr/>
          <p:nvPr/>
        </p:nvSpPr>
        <p:spPr>
          <a:xfrm>
            <a:off x="2860887" y="1720215"/>
            <a:ext cx="785199" cy="588899"/>
          </a:xfrm>
          <a:custGeom>
            <a:avLst/>
            <a:gdLst/>
            <a:ahLst/>
            <a:cxnLst/>
            <a:rect l="l" t="t" r="r" b="b"/>
            <a:pathLst>
              <a:path w="588899" h="588899">
                <a:moveTo>
                  <a:pt x="0" y="294513"/>
                </a:moveTo>
                <a:lnTo>
                  <a:pt x="976" y="318653"/>
                </a:lnTo>
                <a:lnTo>
                  <a:pt x="3853" y="342257"/>
                </a:lnTo>
                <a:lnTo>
                  <a:pt x="8557" y="365249"/>
                </a:lnTo>
                <a:lnTo>
                  <a:pt x="15010" y="387552"/>
                </a:lnTo>
                <a:lnTo>
                  <a:pt x="23137" y="409090"/>
                </a:lnTo>
                <a:lnTo>
                  <a:pt x="32863" y="429789"/>
                </a:lnTo>
                <a:lnTo>
                  <a:pt x="44111" y="449571"/>
                </a:lnTo>
                <a:lnTo>
                  <a:pt x="56806" y="468362"/>
                </a:lnTo>
                <a:lnTo>
                  <a:pt x="70872" y="486086"/>
                </a:lnTo>
                <a:lnTo>
                  <a:pt x="86232" y="502666"/>
                </a:lnTo>
                <a:lnTo>
                  <a:pt x="102812" y="518026"/>
                </a:lnTo>
                <a:lnTo>
                  <a:pt x="120536" y="532092"/>
                </a:lnTo>
                <a:lnTo>
                  <a:pt x="139327" y="544787"/>
                </a:lnTo>
                <a:lnTo>
                  <a:pt x="159109" y="556035"/>
                </a:lnTo>
                <a:lnTo>
                  <a:pt x="179808" y="565761"/>
                </a:lnTo>
                <a:lnTo>
                  <a:pt x="201346" y="573888"/>
                </a:lnTo>
                <a:lnTo>
                  <a:pt x="223649" y="580341"/>
                </a:lnTo>
                <a:lnTo>
                  <a:pt x="246641" y="585045"/>
                </a:lnTo>
                <a:lnTo>
                  <a:pt x="270245" y="587922"/>
                </a:lnTo>
                <a:lnTo>
                  <a:pt x="294386" y="588899"/>
                </a:lnTo>
                <a:lnTo>
                  <a:pt x="318544" y="587922"/>
                </a:lnTo>
                <a:lnTo>
                  <a:pt x="342165" y="585045"/>
                </a:lnTo>
                <a:lnTo>
                  <a:pt x="365171" y="580341"/>
                </a:lnTo>
                <a:lnTo>
                  <a:pt x="387487" y="573888"/>
                </a:lnTo>
                <a:lnTo>
                  <a:pt x="409037" y="565761"/>
                </a:lnTo>
                <a:lnTo>
                  <a:pt x="429745" y="556035"/>
                </a:lnTo>
                <a:lnTo>
                  <a:pt x="449537" y="544787"/>
                </a:lnTo>
                <a:lnTo>
                  <a:pt x="468335" y="532092"/>
                </a:lnTo>
                <a:lnTo>
                  <a:pt x="486064" y="518026"/>
                </a:lnTo>
                <a:lnTo>
                  <a:pt x="502650" y="502666"/>
                </a:lnTo>
                <a:lnTo>
                  <a:pt x="518015" y="486086"/>
                </a:lnTo>
                <a:lnTo>
                  <a:pt x="532084" y="468362"/>
                </a:lnTo>
                <a:lnTo>
                  <a:pt x="544781" y="449571"/>
                </a:lnTo>
                <a:lnTo>
                  <a:pt x="556032" y="429789"/>
                </a:lnTo>
                <a:lnTo>
                  <a:pt x="565759" y="409090"/>
                </a:lnTo>
                <a:lnTo>
                  <a:pt x="573887" y="387552"/>
                </a:lnTo>
                <a:lnTo>
                  <a:pt x="580341" y="365249"/>
                </a:lnTo>
                <a:lnTo>
                  <a:pt x="585045" y="342257"/>
                </a:lnTo>
                <a:lnTo>
                  <a:pt x="587922" y="318653"/>
                </a:lnTo>
                <a:lnTo>
                  <a:pt x="588899" y="294513"/>
                </a:lnTo>
                <a:lnTo>
                  <a:pt x="587922" y="270354"/>
                </a:lnTo>
                <a:lnTo>
                  <a:pt x="585045" y="246733"/>
                </a:lnTo>
                <a:lnTo>
                  <a:pt x="580341" y="223727"/>
                </a:lnTo>
                <a:lnTo>
                  <a:pt x="573887" y="201411"/>
                </a:lnTo>
                <a:lnTo>
                  <a:pt x="565759" y="179861"/>
                </a:lnTo>
                <a:lnTo>
                  <a:pt x="556032" y="159153"/>
                </a:lnTo>
                <a:lnTo>
                  <a:pt x="544781" y="139361"/>
                </a:lnTo>
                <a:lnTo>
                  <a:pt x="532084" y="120563"/>
                </a:lnTo>
                <a:lnTo>
                  <a:pt x="518015" y="102834"/>
                </a:lnTo>
                <a:lnTo>
                  <a:pt x="502650" y="86248"/>
                </a:lnTo>
                <a:lnTo>
                  <a:pt x="486064" y="70883"/>
                </a:lnTo>
                <a:lnTo>
                  <a:pt x="468335" y="56814"/>
                </a:lnTo>
                <a:lnTo>
                  <a:pt x="449537" y="44117"/>
                </a:lnTo>
                <a:lnTo>
                  <a:pt x="429745" y="32866"/>
                </a:lnTo>
                <a:lnTo>
                  <a:pt x="409037" y="23139"/>
                </a:lnTo>
                <a:lnTo>
                  <a:pt x="387487" y="15011"/>
                </a:lnTo>
                <a:lnTo>
                  <a:pt x="365171" y="8557"/>
                </a:lnTo>
                <a:lnTo>
                  <a:pt x="342165" y="3853"/>
                </a:lnTo>
                <a:lnTo>
                  <a:pt x="318544" y="976"/>
                </a:lnTo>
                <a:lnTo>
                  <a:pt x="294386" y="0"/>
                </a:lnTo>
                <a:lnTo>
                  <a:pt x="270245" y="976"/>
                </a:lnTo>
                <a:lnTo>
                  <a:pt x="246641" y="3853"/>
                </a:lnTo>
                <a:lnTo>
                  <a:pt x="223649" y="8557"/>
                </a:lnTo>
                <a:lnTo>
                  <a:pt x="201346" y="15011"/>
                </a:lnTo>
                <a:lnTo>
                  <a:pt x="179808" y="23139"/>
                </a:lnTo>
                <a:lnTo>
                  <a:pt x="159109" y="32866"/>
                </a:lnTo>
                <a:lnTo>
                  <a:pt x="139327" y="44117"/>
                </a:lnTo>
                <a:lnTo>
                  <a:pt x="120536" y="56814"/>
                </a:lnTo>
                <a:lnTo>
                  <a:pt x="102812" y="70883"/>
                </a:lnTo>
                <a:lnTo>
                  <a:pt x="86232" y="86248"/>
                </a:lnTo>
                <a:lnTo>
                  <a:pt x="70872" y="102834"/>
                </a:lnTo>
                <a:lnTo>
                  <a:pt x="56806" y="120563"/>
                </a:lnTo>
                <a:lnTo>
                  <a:pt x="44111" y="139361"/>
                </a:lnTo>
                <a:lnTo>
                  <a:pt x="32863" y="159153"/>
                </a:lnTo>
                <a:lnTo>
                  <a:pt x="23137" y="179861"/>
                </a:lnTo>
                <a:lnTo>
                  <a:pt x="15010" y="201411"/>
                </a:lnTo>
                <a:lnTo>
                  <a:pt x="8557" y="223727"/>
                </a:lnTo>
                <a:lnTo>
                  <a:pt x="3853" y="246733"/>
                </a:lnTo>
                <a:lnTo>
                  <a:pt x="976" y="270354"/>
                </a:lnTo>
                <a:lnTo>
                  <a:pt x="0" y="294513"/>
                </a:lnTo>
                <a:close/>
              </a:path>
            </a:pathLst>
          </a:custGeom>
          <a:solidFill>
            <a:srgbClr val="C2CDE0"/>
          </a:solidFill>
        </p:spPr>
        <p:txBody>
          <a:bodyPr wrap="square" lIns="0" tIns="0" rIns="0" bIns="0" rtlCol="0">
            <a:noAutofit/>
          </a:bodyPr>
          <a:lstStyle/>
          <a:p>
            <a:endParaRPr b="1"/>
          </a:p>
        </p:txBody>
      </p:sp>
      <p:sp>
        <p:nvSpPr>
          <p:cNvPr id="29" name="object 29"/>
          <p:cNvSpPr/>
          <p:nvPr/>
        </p:nvSpPr>
        <p:spPr>
          <a:xfrm>
            <a:off x="2860887" y="1720215"/>
            <a:ext cx="785199" cy="588899"/>
          </a:xfrm>
          <a:custGeom>
            <a:avLst/>
            <a:gdLst/>
            <a:ahLst/>
            <a:cxnLst/>
            <a:rect l="l" t="t" r="r" b="b"/>
            <a:pathLst>
              <a:path w="588899" h="588899">
                <a:moveTo>
                  <a:pt x="0" y="294513"/>
                </a:moveTo>
                <a:lnTo>
                  <a:pt x="976" y="270354"/>
                </a:lnTo>
                <a:lnTo>
                  <a:pt x="3853" y="246733"/>
                </a:lnTo>
                <a:lnTo>
                  <a:pt x="8557" y="223727"/>
                </a:lnTo>
                <a:lnTo>
                  <a:pt x="15010" y="201411"/>
                </a:lnTo>
                <a:lnTo>
                  <a:pt x="23137" y="179861"/>
                </a:lnTo>
                <a:lnTo>
                  <a:pt x="32863" y="159153"/>
                </a:lnTo>
                <a:lnTo>
                  <a:pt x="44111" y="139361"/>
                </a:lnTo>
                <a:lnTo>
                  <a:pt x="56806" y="120563"/>
                </a:lnTo>
                <a:lnTo>
                  <a:pt x="70872" y="102834"/>
                </a:lnTo>
                <a:lnTo>
                  <a:pt x="86232" y="86248"/>
                </a:lnTo>
                <a:lnTo>
                  <a:pt x="102812" y="70883"/>
                </a:lnTo>
                <a:lnTo>
                  <a:pt x="120536" y="56814"/>
                </a:lnTo>
                <a:lnTo>
                  <a:pt x="139327" y="44117"/>
                </a:lnTo>
                <a:lnTo>
                  <a:pt x="159109" y="32866"/>
                </a:lnTo>
                <a:lnTo>
                  <a:pt x="179808" y="23139"/>
                </a:lnTo>
                <a:lnTo>
                  <a:pt x="201346" y="15011"/>
                </a:lnTo>
                <a:lnTo>
                  <a:pt x="223649" y="8557"/>
                </a:lnTo>
                <a:lnTo>
                  <a:pt x="246641" y="3853"/>
                </a:lnTo>
                <a:lnTo>
                  <a:pt x="270245" y="976"/>
                </a:lnTo>
                <a:lnTo>
                  <a:pt x="294386" y="0"/>
                </a:lnTo>
                <a:lnTo>
                  <a:pt x="318544" y="976"/>
                </a:lnTo>
                <a:lnTo>
                  <a:pt x="342165" y="3853"/>
                </a:lnTo>
                <a:lnTo>
                  <a:pt x="365171" y="8557"/>
                </a:lnTo>
                <a:lnTo>
                  <a:pt x="387487" y="15011"/>
                </a:lnTo>
                <a:lnTo>
                  <a:pt x="409037" y="23139"/>
                </a:lnTo>
                <a:lnTo>
                  <a:pt x="429745" y="32866"/>
                </a:lnTo>
                <a:lnTo>
                  <a:pt x="449537" y="44117"/>
                </a:lnTo>
                <a:lnTo>
                  <a:pt x="468335" y="56814"/>
                </a:lnTo>
                <a:lnTo>
                  <a:pt x="486064" y="70883"/>
                </a:lnTo>
                <a:lnTo>
                  <a:pt x="502650" y="86248"/>
                </a:lnTo>
                <a:lnTo>
                  <a:pt x="518015" y="102834"/>
                </a:lnTo>
                <a:lnTo>
                  <a:pt x="532084" y="120563"/>
                </a:lnTo>
                <a:lnTo>
                  <a:pt x="544781" y="139361"/>
                </a:lnTo>
                <a:lnTo>
                  <a:pt x="556032" y="159153"/>
                </a:lnTo>
                <a:lnTo>
                  <a:pt x="565759" y="179861"/>
                </a:lnTo>
                <a:lnTo>
                  <a:pt x="573887" y="201411"/>
                </a:lnTo>
                <a:lnTo>
                  <a:pt x="580341" y="223727"/>
                </a:lnTo>
                <a:lnTo>
                  <a:pt x="585045" y="246733"/>
                </a:lnTo>
                <a:lnTo>
                  <a:pt x="587922" y="270354"/>
                </a:lnTo>
                <a:lnTo>
                  <a:pt x="588899" y="294513"/>
                </a:lnTo>
                <a:lnTo>
                  <a:pt x="587922" y="318653"/>
                </a:lnTo>
                <a:lnTo>
                  <a:pt x="585045" y="342257"/>
                </a:lnTo>
                <a:lnTo>
                  <a:pt x="580341" y="365249"/>
                </a:lnTo>
                <a:lnTo>
                  <a:pt x="573887" y="387552"/>
                </a:lnTo>
                <a:lnTo>
                  <a:pt x="565759" y="409090"/>
                </a:lnTo>
                <a:lnTo>
                  <a:pt x="556032" y="429789"/>
                </a:lnTo>
                <a:lnTo>
                  <a:pt x="544781" y="449571"/>
                </a:lnTo>
                <a:lnTo>
                  <a:pt x="532084" y="468362"/>
                </a:lnTo>
                <a:lnTo>
                  <a:pt x="518015" y="486086"/>
                </a:lnTo>
                <a:lnTo>
                  <a:pt x="502650" y="502666"/>
                </a:lnTo>
                <a:lnTo>
                  <a:pt x="486064" y="518026"/>
                </a:lnTo>
                <a:lnTo>
                  <a:pt x="468335" y="532092"/>
                </a:lnTo>
                <a:lnTo>
                  <a:pt x="449537" y="544787"/>
                </a:lnTo>
                <a:lnTo>
                  <a:pt x="429745" y="556035"/>
                </a:lnTo>
                <a:lnTo>
                  <a:pt x="409037" y="565761"/>
                </a:lnTo>
                <a:lnTo>
                  <a:pt x="387487" y="573888"/>
                </a:lnTo>
                <a:lnTo>
                  <a:pt x="365171" y="580341"/>
                </a:lnTo>
                <a:lnTo>
                  <a:pt x="342165" y="585045"/>
                </a:lnTo>
                <a:lnTo>
                  <a:pt x="318544" y="587922"/>
                </a:lnTo>
                <a:lnTo>
                  <a:pt x="294386" y="588899"/>
                </a:lnTo>
                <a:lnTo>
                  <a:pt x="270245" y="587922"/>
                </a:lnTo>
                <a:lnTo>
                  <a:pt x="246641" y="585045"/>
                </a:lnTo>
                <a:lnTo>
                  <a:pt x="223649" y="580341"/>
                </a:lnTo>
                <a:lnTo>
                  <a:pt x="201346" y="573888"/>
                </a:lnTo>
                <a:lnTo>
                  <a:pt x="179808" y="565761"/>
                </a:lnTo>
                <a:lnTo>
                  <a:pt x="159109" y="556035"/>
                </a:lnTo>
                <a:lnTo>
                  <a:pt x="139327" y="544787"/>
                </a:lnTo>
                <a:lnTo>
                  <a:pt x="120536" y="532092"/>
                </a:lnTo>
                <a:lnTo>
                  <a:pt x="102812" y="518026"/>
                </a:lnTo>
                <a:lnTo>
                  <a:pt x="86232" y="502666"/>
                </a:lnTo>
                <a:lnTo>
                  <a:pt x="70872" y="486086"/>
                </a:lnTo>
                <a:lnTo>
                  <a:pt x="56806" y="468362"/>
                </a:lnTo>
                <a:lnTo>
                  <a:pt x="44111" y="449571"/>
                </a:lnTo>
                <a:lnTo>
                  <a:pt x="32863" y="429789"/>
                </a:lnTo>
                <a:lnTo>
                  <a:pt x="23137" y="409090"/>
                </a:lnTo>
                <a:lnTo>
                  <a:pt x="15010" y="387552"/>
                </a:lnTo>
                <a:lnTo>
                  <a:pt x="8557" y="365249"/>
                </a:lnTo>
                <a:lnTo>
                  <a:pt x="3853" y="342257"/>
                </a:lnTo>
                <a:lnTo>
                  <a:pt x="976" y="318653"/>
                </a:lnTo>
                <a:lnTo>
                  <a:pt x="0" y="294513"/>
                </a:lnTo>
                <a:close/>
              </a:path>
            </a:pathLst>
          </a:custGeom>
          <a:ln w="25400">
            <a:solidFill>
              <a:srgbClr val="FFFFFF"/>
            </a:solidFill>
          </a:ln>
        </p:spPr>
        <p:txBody>
          <a:bodyPr wrap="square" lIns="0" tIns="0" rIns="0" bIns="0" rtlCol="0">
            <a:noAutofit/>
          </a:bodyPr>
          <a:lstStyle/>
          <a:p>
            <a:endParaRPr b="1"/>
          </a:p>
        </p:txBody>
      </p:sp>
      <p:sp>
        <p:nvSpPr>
          <p:cNvPr id="24" name="object 24"/>
          <p:cNvSpPr/>
          <p:nvPr/>
        </p:nvSpPr>
        <p:spPr>
          <a:xfrm>
            <a:off x="3253402" y="2485010"/>
            <a:ext cx="7296911" cy="588899"/>
          </a:xfrm>
          <a:custGeom>
            <a:avLst/>
            <a:gdLst/>
            <a:ahLst/>
            <a:cxnLst/>
            <a:rect l="l" t="t" r="r" b="b"/>
            <a:pathLst>
              <a:path w="5472683" h="588899">
                <a:moveTo>
                  <a:pt x="5472683" y="588899"/>
                </a:moveTo>
                <a:lnTo>
                  <a:pt x="5472683" y="0"/>
                </a:lnTo>
                <a:lnTo>
                  <a:pt x="294513" y="0"/>
                </a:lnTo>
                <a:lnTo>
                  <a:pt x="0" y="294386"/>
                </a:lnTo>
                <a:lnTo>
                  <a:pt x="294513" y="588899"/>
                </a:lnTo>
                <a:lnTo>
                  <a:pt x="5472683" y="588899"/>
                </a:lnTo>
                <a:close/>
              </a:path>
            </a:pathLst>
          </a:custGeom>
          <a:solidFill>
            <a:srgbClr val="4F81BC"/>
          </a:solidFill>
        </p:spPr>
        <p:txBody>
          <a:bodyPr wrap="square" lIns="0" tIns="0" rIns="0" bIns="0" rtlCol="0">
            <a:noAutofit/>
          </a:bodyPr>
          <a:lstStyle/>
          <a:p>
            <a:endParaRPr b="1"/>
          </a:p>
        </p:txBody>
      </p:sp>
      <p:sp>
        <p:nvSpPr>
          <p:cNvPr id="25" name="object 25"/>
          <p:cNvSpPr/>
          <p:nvPr/>
        </p:nvSpPr>
        <p:spPr>
          <a:xfrm>
            <a:off x="2860887" y="2485010"/>
            <a:ext cx="785199" cy="588899"/>
          </a:xfrm>
          <a:custGeom>
            <a:avLst/>
            <a:gdLst/>
            <a:ahLst/>
            <a:cxnLst/>
            <a:rect l="l" t="t" r="r" b="b"/>
            <a:pathLst>
              <a:path w="588899" h="588899">
                <a:moveTo>
                  <a:pt x="0" y="294386"/>
                </a:moveTo>
                <a:lnTo>
                  <a:pt x="976" y="318544"/>
                </a:lnTo>
                <a:lnTo>
                  <a:pt x="3853" y="342165"/>
                </a:lnTo>
                <a:lnTo>
                  <a:pt x="8557" y="365171"/>
                </a:lnTo>
                <a:lnTo>
                  <a:pt x="15010" y="387487"/>
                </a:lnTo>
                <a:lnTo>
                  <a:pt x="23137" y="409037"/>
                </a:lnTo>
                <a:lnTo>
                  <a:pt x="32863" y="429745"/>
                </a:lnTo>
                <a:lnTo>
                  <a:pt x="44111" y="449537"/>
                </a:lnTo>
                <a:lnTo>
                  <a:pt x="56806" y="468335"/>
                </a:lnTo>
                <a:lnTo>
                  <a:pt x="70872" y="486064"/>
                </a:lnTo>
                <a:lnTo>
                  <a:pt x="86232" y="502650"/>
                </a:lnTo>
                <a:lnTo>
                  <a:pt x="102812" y="518015"/>
                </a:lnTo>
                <a:lnTo>
                  <a:pt x="120536" y="532084"/>
                </a:lnTo>
                <a:lnTo>
                  <a:pt x="139327" y="544781"/>
                </a:lnTo>
                <a:lnTo>
                  <a:pt x="159109" y="556032"/>
                </a:lnTo>
                <a:lnTo>
                  <a:pt x="179808" y="565759"/>
                </a:lnTo>
                <a:lnTo>
                  <a:pt x="201346" y="573887"/>
                </a:lnTo>
                <a:lnTo>
                  <a:pt x="223649" y="580341"/>
                </a:lnTo>
                <a:lnTo>
                  <a:pt x="246641" y="585045"/>
                </a:lnTo>
                <a:lnTo>
                  <a:pt x="270245" y="587922"/>
                </a:lnTo>
                <a:lnTo>
                  <a:pt x="294386" y="588899"/>
                </a:lnTo>
                <a:lnTo>
                  <a:pt x="318544" y="587922"/>
                </a:lnTo>
                <a:lnTo>
                  <a:pt x="342165" y="585045"/>
                </a:lnTo>
                <a:lnTo>
                  <a:pt x="365171" y="580341"/>
                </a:lnTo>
                <a:lnTo>
                  <a:pt x="387487" y="573887"/>
                </a:lnTo>
                <a:lnTo>
                  <a:pt x="409037" y="565759"/>
                </a:lnTo>
                <a:lnTo>
                  <a:pt x="429745" y="556032"/>
                </a:lnTo>
                <a:lnTo>
                  <a:pt x="449537" y="544781"/>
                </a:lnTo>
                <a:lnTo>
                  <a:pt x="468335" y="532084"/>
                </a:lnTo>
                <a:lnTo>
                  <a:pt x="486064" y="518015"/>
                </a:lnTo>
                <a:lnTo>
                  <a:pt x="502650" y="502650"/>
                </a:lnTo>
                <a:lnTo>
                  <a:pt x="518015" y="486064"/>
                </a:lnTo>
                <a:lnTo>
                  <a:pt x="532084" y="468335"/>
                </a:lnTo>
                <a:lnTo>
                  <a:pt x="544781" y="449537"/>
                </a:lnTo>
                <a:lnTo>
                  <a:pt x="556032" y="429745"/>
                </a:lnTo>
                <a:lnTo>
                  <a:pt x="565759" y="409037"/>
                </a:lnTo>
                <a:lnTo>
                  <a:pt x="573887" y="387487"/>
                </a:lnTo>
                <a:lnTo>
                  <a:pt x="580341" y="365171"/>
                </a:lnTo>
                <a:lnTo>
                  <a:pt x="585045" y="342165"/>
                </a:lnTo>
                <a:lnTo>
                  <a:pt x="587922" y="318544"/>
                </a:lnTo>
                <a:lnTo>
                  <a:pt x="588899" y="294386"/>
                </a:lnTo>
                <a:lnTo>
                  <a:pt x="587922" y="270245"/>
                </a:lnTo>
                <a:lnTo>
                  <a:pt x="585045" y="246641"/>
                </a:lnTo>
                <a:lnTo>
                  <a:pt x="580341" y="223649"/>
                </a:lnTo>
                <a:lnTo>
                  <a:pt x="573887" y="201346"/>
                </a:lnTo>
                <a:lnTo>
                  <a:pt x="565759" y="179808"/>
                </a:lnTo>
                <a:lnTo>
                  <a:pt x="556032" y="159109"/>
                </a:lnTo>
                <a:lnTo>
                  <a:pt x="544781" y="139327"/>
                </a:lnTo>
                <a:lnTo>
                  <a:pt x="532084" y="120536"/>
                </a:lnTo>
                <a:lnTo>
                  <a:pt x="518015" y="102812"/>
                </a:lnTo>
                <a:lnTo>
                  <a:pt x="502650" y="86233"/>
                </a:lnTo>
                <a:lnTo>
                  <a:pt x="486064" y="70872"/>
                </a:lnTo>
                <a:lnTo>
                  <a:pt x="468335" y="56806"/>
                </a:lnTo>
                <a:lnTo>
                  <a:pt x="449537" y="44111"/>
                </a:lnTo>
                <a:lnTo>
                  <a:pt x="429745" y="32863"/>
                </a:lnTo>
                <a:lnTo>
                  <a:pt x="409037" y="23137"/>
                </a:lnTo>
                <a:lnTo>
                  <a:pt x="387487" y="15010"/>
                </a:lnTo>
                <a:lnTo>
                  <a:pt x="365171" y="8557"/>
                </a:lnTo>
                <a:lnTo>
                  <a:pt x="342165" y="3853"/>
                </a:lnTo>
                <a:lnTo>
                  <a:pt x="318544" y="976"/>
                </a:lnTo>
                <a:lnTo>
                  <a:pt x="294386" y="0"/>
                </a:lnTo>
                <a:lnTo>
                  <a:pt x="270245" y="976"/>
                </a:lnTo>
                <a:lnTo>
                  <a:pt x="246641" y="3853"/>
                </a:lnTo>
                <a:lnTo>
                  <a:pt x="223649" y="8557"/>
                </a:lnTo>
                <a:lnTo>
                  <a:pt x="201346" y="15010"/>
                </a:lnTo>
                <a:lnTo>
                  <a:pt x="179808" y="23137"/>
                </a:lnTo>
                <a:lnTo>
                  <a:pt x="159109" y="32863"/>
                </a:lnTo>
                <a:lnTo>
                  <a:pt x="139327" y="44111"/>
                </a:lnTo>
                <a:lnTo>
                  <a:pt x="120536" y="56806"/>
                </a:lnTo>
                <a:lnTo>
                  <a:pt x="102812" y="70872"/>
                </a:lnTo>
                <a:lnTo>
                  <a:pt x="86232" y="86233"/>
                </a:lnTo>
                <a:lnTo>
                  <a:pt x="70872" y="102812"/>
                </a:lnTo>
                <a:lnTo>
                  <a:pt x="56806" y="120536"/>
                </a:lnTo>
                <a:lnTo>
                  <a:pt x="44111" y="139327"/>
                </a:lnTo>
                <a:lnTo>
                  <a:pt x="32863" y="159109"/>
                </a:lnTo>
                <a:lnTo>
                  <a:pt x="23137" y="179808"/>
                </a:lnTo>
                <a:lnTo>
                  <a:pt x="15010" y="201346"/>
                </a:lnTo>
                <a:lnTo>
                  <a:pt x="8557" y="223649"/>
                </a:lnTo>
                <a:lnTo>
                  <a:pt x="3853" y="246641"/>
                </a:lnTo>
                <a:lnTo>
                  <a:pt x="976" y="270245"/>
                </a:lnTo>
                <a:lnTo>
                  <a:pt x="0" y="294386"/>
                </a:lnTo>
                <a:close/>
              </a:path>
            </a:pathLst>
          </a:custGeom>
          <a:solidFill>
            <a:srgbClr val="C2CDE0"/>
          </a:solidFill>
        </p:spPr>
        <p:txBody>
          <a:bodyPr wrap="square" lIns="0" tIns="0" rIns="0" bIns="0" rtlCol="0">
            <a:noAutofit/>
          </a:bodyPr>
          <a:lstStyle/>
          <a:p>
            <a:endParaRPr b="1"/>
          </a:p>
        </p:txBody>
      </p:sp>
      <p:sp>
        <p:nvSpPr>
          <p:cNvPr id="26" name="object 26"/>
          <p:cNvSpPr/>
          <p:nvPr/>
        </p:nvSpPr>
        <p:spPr>
          <a:xfrm>
            <a:off x="2860887" y="2485010"/>
            <a:ext cx="785199" cy="588899"/>
          </a:xfrm>
          <a:custGeom>
            <a:avLst/>
            <a:gdLst/>
            <a:ahLst/>
            <a:cxnLst/>
            <a:rect l="l" t="t" r="r" b="b"/>
            <a:pathLst>
              <a:path w="588899" h="588899">
                <a:moveTo>
                  <a:pt x="0" y="294386"/>
                </a:moveTo>
                <a:lnTo>
                  <a:pt x="976" y="270245"/>
                </a:lnTo>
                <a:lnTo>
                  <a:pt x="3853" y="246641"/>
                </a:lnTo>
                <a:lnTo>
                  <a:pt x="8557" y="223649"/>
                </a:lnTo>
                <a:lnTo>
                  <a:pt x="15010" y="201346"/>
                </a:lnTo>
                <a:lnTo>
                  <a:pt x="23137" y="179808"/>
                </a:lnTo>
                <a:lnTo>
                  <a:pt x="32863" y="159109"/>
                </a:lnTo>
                <a:lnTo>
                  <a:pt x="44111" y="139327"/>
                </a:lnTo>
                <a:lnTo>
                  <a:pt x="56806" y="120536"/>
                </a:lnTo>
                <a:lnTo>
                  <a:pt x="70872" y="102812"/>
                </a:lnTo>
                <a:lnTo>
                  <a:pt x="86232" y="86233"/>
                </a:lnTo>
                <a:lnTo>
                  <a:pt x="102812" y="70872"/>
                </a:lnTo>
                <a:lnTo>
                  <a:pt x="120536" y="56806"/>
                </a:lnTo>
                <a:lnTo>
                  <a:pt x="139327" y="44111"/>
                </a:lnTo>
                <a:lnTo>
                  <a:pt x="159109" y="32863"/>
                </a:lnTo>
                <a:lnTo>
                  <a:pt x="179808" y="23137"/>
                </a:lnTo>
                <a:lnTo>
                  <a:pt x="201346" y="15010"/>
                </a:lnTo>
                <a:lnTo>
                  <a:pt x="223649" y="8557"/>
                </a:lnTo>
                <a:lnTo>
                  <a:pt x="246641" y="3853"/>
                </a:lnTo>
                <a:lnTo>
                  <a:pt x="270245" y="976"/>
                </a:lnTo>
                <a:lnTo>
                  <a:pt x="294386" y="0"/>
                </a:lnTo>
                <a:lnTo>
                  <a:pt x="318544" y="976"/>
                </a:lnTo>
                <a:lnTo>
                  <a:pt x="342165" y="3853"/>
                </a:lnTo>
                <a:lnTo>
                  <a:pt x="365171" y="8557"/>
                </a:lnTo>
                <a:lnTo>
                  <a:pt x="387487" y="15010"/>
                </a:lnTo>
                <a:lnTo>
                  <a:pt x="409037" y="23137"/>
                </a:lnTo>
                <a:lnTo>
                  <a:pt x="429745" y="32863"/>
                </a:lnTo>
                <a:lnTo>
                  <a:pt x="449537" y="44111"/>
                </a:lnTo>
                <a:lnTo>
                  <a:pt x="468335" y="56806"/>
                </a:lnTo>
                <a:lnTo>
                  <a:pt x="486064" y="70872"/>
                </a:lnTo>
                <a:lnTo>
                  <a:pt x="502650" y="86233"/>
                </a:lnTo>
                <a:lnTo>
                  <a:pt x="518015" y="102812"/>
                </a:lnTo>
                <a:lnTo>
                  <a:pt x="532084" y="120536"/>
                </a:lnTo>
                <a:lnTo>
                  <a:pt x="544781" y="139327"/>
                </a:lnTo>
                <a:lnTo>
                  <a:pt x="556032" y="159109"/>
                </a:lnTo>
                <a:lnTo>
                  <a:pt x="565759" y="179808"/>
                </a:lnTo>
                <a:lnTo>
                  <a:pt x="573887" y="201346"/>
                </a:lnTo>
                <a:lnTo>
                  <a:pt x="580341" y="223649"/>
                </a:lnTo>
                <a:lnTo>
                  <a:pt x="585045" y="246641"/>
                </a:lnTo>
                <a:lnTo>
                  <a:pt x="587922" y="270245"/>
                </a:lnTo>
                <a:lnTo>
                  <a:pt x="588899" y="294386"/>
                </a:lnTo>
                <a:lnTo>
                  <a:pt x="587922" y="318544"/>
                </a:lnTo>
                <a:lnTo>
                  <a:pt x="585045" y="342165"/>
                </a:lnTo>
                <a:lnTo>
                  <a:pt x="580341" y="365171"/>
                </a:lnTo>
                <a:lnTo>
                  <a:pt x="573887" y="387487"/>
                </a:lnTo>
                <a:lnTo>
                  <a:pt x="565759" y="409037"/>
                </a:lnTo>
                <a:lnTo>
                  <a:pt x="556032" y="429745"/>
                </a:lnTo>
                <a:lnTo>
                  <a:pt x="544781" y="449537"/>
                </a:lnTo>
                <a:lnTo>
                  <a:pt x="532084" y="468335"/>
                </a:lnTo>
                <a:lnTo>
                  <a:pt x="518015" y="486064"/>
                </a:lnTo>
                <a:lnTo>
                  <a:pt x="502650" y="502650"/>
                </a:lnTo>
                <a:lnTo>
                  <a:pt x="486064" y="518015"/>
                </a:lnTo>
                <a:lnTo>
                  <a:pt x="468335" y="532084"/>
                </a:lnTo>
                <a:lnTo>
                  <a:pt x="449537" y="544781"/>
                </a:lnTo>
                <a:lnTo>
                  <a:pt x="429745" y="556032"/>
                </a:lnTo>
                <a:lnTo>
                  <a:pt x="409037" y="565759"/>
                </a:lnTo>
                <a:lnTo>
                  <a:pt x="387487" y="573887"/>
                </a:lnTo>
                <a:lnTo>
                  <a:pt x="365171" y="580341"/>
                </a:lnTo>
                <a:lnTo>
                  <a:pt x="342165" y="585045"/>
                </a:lnTo>
                <a:lnTo>
                  <a:pt x="318544" y="587922"/>
                </a:lnTo>
                <a:lnTo>
                  <a:pt x="294386" y="588899"/>
                </a:lnTo>
                <a:lnTo>
                  <a:pt x="270245" y="587922"/>
                </a:lnTo>
                <a:lnTo>
                  <a:pt x="246641" y="585045"/>
                </a:lnTo>
                <a:lnTo>
                  <a:pt x="223649" y="580341"/>
                </a:lnTo>
                <a:lnTo>
                  <a:pt x="201346" y="573887"/>
                </a:lnTo>
                <a:lnTo>
                  <a:pt x="179808" y="565759"/>
                </a:lnTo>
                <a:lnTo>
                  <a:pt x="159109" y="556032"/>
                </a:lnTo>
                <a:lnTo>
                  <a:pt x="139327" y="544781"/>
                </a:lnTo>
                <a:lnTo>
                  <a:pt x="120536" y="532084"/>
                </a:lnTo>
                <a:lnTo>
                  <a:pt x="102812" y="518015"/>
                </a:lnTo>
                <a:lnTo>
                  <a:pt x="86232" y="502650"/>
                </a:lnTo>
                <a:lnTo>
                  <a:pt x="70872" y="486064"/>
                </a:lnTo>
                <a:lnTo>
                  <a:pt x="56806" y="468335"/>
                </a:lnTo>
                <a:lnTo>
                  <a:pt x="44111" y="449537"/>
                </a:lnTo>
                <a:lnTo>
                  <a:pt x="32863" y="429745"/>
                </a:lnTo>
                <a:lnTo>
                  <a:pt x="23137" y="409037"/>
                </a:lnTo>
                <a:lnTo>
                  <a:pt x="15010" y="387487"/>
                </a:lnTo>
                <a:lnTo>
                  <a:pt x="8557" y="365171"/>
                </a:lnTo>
                <a:lnTo>
                  <a:pt x="3853" y="342165"/>
                </a:lnTo>
                <a:lnTo>
                  <a:pt x="976" y="318544"/>
                </a:lnTo>
                <a:lnTo>
                  <a:pt x="0" y="294386"/>
                </a:lnTo>
                <a:close/>
              </a:path>
            </a:pathLst>
          </a:custGeom>
          <a:ln w="25400">
            <a:solidFill>
              <a:srgbClr val="FFFFFF"/>
            </a:solidFill>
          </a:ln>
        </p:spPr>
        <p:txBody>
          <a:bodyPr wrap="square" lIns="0" tIns="0" rIns="0" bIns="0" rtlCol="0">
            <a:noAutofit/>
          </a:bodyPr>
          <a:lstStyle/>
          <a:p>
            <a:endParaRPr b="1"/>
          </a:p>
        </p:txBody>
      </p:sp>
      <p:sp>
        <p:nvSpPr>
          <p:cNvPr id="21" name="object 21"/>
          <p:cNvSpPr/>
          <p:nvPr/>
        </p:nvSpPr>
        <p:spPr>
          <a:xfrm>
            <a:off x="3253402" y="3249676"/>
            <a:ext cx="7296911" cy="589026"/>
          </a:xfrm>
          <a:custGeom>
            <a:avLst/>
            <a:gdLst/>
            <a:ahLst/>
            <a:cxnLst/>
            <a:rect l="l" t="t" r="r" b="b"/>
            <a:pathLst>
              <a:path w="5472683" h="589026">
                <a:moveTo>
                  <a:pt x="5472683" y="589026"/>
                </a:moveTo>
                <a:lnTo>
                  <a:pt x="5472683" y="0"/>
                </a:lnTo>
                <a:lnTo>
                  <a:pt x="294513" y="0"/>
                </a:lnTo>
                <a:lnTo>
                  <a:pt x="0" y="294513"/>
                </a:lnTo>
                <a:lnTo>
                  <a:pt x="294513" y="589026"/>
                </a:lnTo>
                <a:lnTo>
                  <a:pt x="5472683" y="589026"/>
                </a:lnTo>
                <a:close/>
              </a:path>
            </a:pathLst>
          </a:custGeom>
          <a:solidFill>
            <a:srgbClr val="4F81BC"/>
          </a:solidFill>
        </p:spPr>
        <p:txBody>
          <a:bodyPr wrap="square" lIns="0" tIns="0" rIns="0" bIns="0" rtlCol="0">
            <a:noAutofit/>
          </a:bodyPr>
          <a:lstStyle/>
          <a:p>
            <a:endParaRPr b="1"/>
          </a:p>
        </p:txBody>
      </p:sp>
      <p:sp>
        <p:nvSpPr>
          <p:cNvPr id="22" name="object 22"/>
          <p:cNvSpPr/>
          <p:nvPr/>
        </p:nvSpPr>
        <p:spPr>
          <a:xfrm>
            <a:off x="2860887" y="3249676"/>
            <a:ext cx="785199" cy="589026"/>
          </a:xfrm>
          <a:custGeom>
            <a:avLst/>
            <a:gdLst/>
            <a:ahLst/>
            <a:cxnLst/>
            <a:rect l="l" t="t" r="r" b="b"/>
            <a:pathLst>
              <a:path w="588899" h="589026">
                <a:moveTo>
                  <a:pt x="0" y="294513"/>
                </a:moveTo>
                <a:lnTo>
                  <a:pt x="976" y="318654"/>
                </a:lnTo>
                <a:lnTo>
                  <a:pt x="3853" y="342261"/>
                </a:lnTo>
                <a:lnTo>
                  <a:pt x="8557" y="365256"/>
                </a:lnTo>
                <a:lnTo>
                  <a:pt x="15010" y="387565"/>
                </a:lnTo>
                <a:lnTo>
                  <a:pt x="23137" y="409110"/>
                </a:lnTo>
                <a:lnTo>
                  <a:pt x="32863" y="429816"/>
                </a:lnTo>
                <a:lnTo>
                  <a:pt x="44111" y="449607"/>
                </a:lnTo>
                <a:lnTo>
                  <a:pt x="56806" y="468407"/>
                </a:lnTo>
                <a:lnTo>
                  <a:pt x="70872" y="486140"/>
                </a:lnTo>
                <a:lnTo>
                  <a:pt x="86232" y="502729"/>
                </a:lnTo>
                <a:lnTo>
                  <a:pt x="102812" y="518099"/>
                </a:lnTo>
                <a:lnTo>
                  <a:pt x="120536" y="532174"/>
                </a:lnTo>
                <a:lnTo>
                  <a:pt x="139327" y="544878"/>
                </a:lnTo>
                <a:lnTo>
                  <a:pt x="159109" y="556135"/>
                </a:lnTo>
                <a:lnTo>
                  <a:pt x="179808" y="565868"/>
                </a:lnTo>
                <a:lnTo>
                  <a:pt x="201346" y="574002"/>
                </a:lnTo>
                <a:lnTo>
                  <a:pt x="223649" y="580461"/>
                </a:lnTo>
                <a:lnTo>
                  <a:pt x="246641" y="585168"/>
                </a:lnTo>
                <a:lnTo>
                  <a:pt x="270245" y="588049"/>
                </a:lnTo>
                <a:lnTo>
                  <a:pt x="294386" y="589026"/>
                </a:lnTo>
                <a:lnTo>
                  <a:pt x="318544" y="588049"/>
                </a:lnTo>
                <a:lnTo>
                  <a:pt x="342165" y="585168"/>
                </a:lnTo>
                <a:lnTo>
                  <a:pt x="365171" y="580461"/>
                </a:lnTo>
                <a:lnTo>
                  <a:pt x="387487" y="574002"/>
                </a:lnTo>
                <a:lnTo>
                  <a:pt x="409037" y="565868"/>
                </a:lnTo>
                <a:lnTo>
                  <a:pt x="429745" y="556135"/>
                </a:lnTo>
                <a:lnTo>
                  <a:pt x="449537" y="544878"/>
                </a:lnTo>
                <a:lnTo>
                  <a:pt x="468335" y="532174"/>
                </a:lnTo>
                <a:lnTo>
                  <a:pt x="486064" y="518099"/>
                </a:lnTo>
                <a:lnTo>
                  <a:pt x="502650" y="502729"/>
                </a:lnTo>
                <a:lnTo>
                  <a:pt x="518015" y="486140"/>
                </a:lnTo>
                <a:lnTo>
                  <a:pt x="532084" y="468407"/>
                </a:lnTo>
                <a:lnTo>
                  <a:pt x="544781" y="449607"/>
                </a:lnTo>
                <a:lnTo>
                  <a:pt x="556032" y="429816"/>
                </a:lnTo>
                <a:lnTo>
                  <a:pt x="565759" y="409110"/>
                </a:lnTo>
                <a:lnTo>
                  <a:pt x="573887" y="387565"/>
                </a:lnTo>
                <a:lnTo>
                  <a:pt x="580341" y="365256"/>
                </a:lnTo>
                <a:lnTo>
                  <a:pt x="585045" y="342261"/>
                </a:lnTo>
                <a:lnTo>
                  <a:pt x="587922" y="318654"/>
                </a:lnTo>
                <a:lnTo>
                  <a:pt x="588899" y="294513"/>
                </a:lnTo>
                <a:lnTo>
                  <a:pt x="587922" y="270354"/>
                </a:lnTo>
                <a:lnTo>
                  <a:pt x="585045" y="246733"/>
                </a:lnTo>
                <a:lnTo>
                  <a:pt x="580341" y="223727"/>
                </a:lnTo>
                <a:lnTo>
                  <a:pt x="573887" y="201411"/>
                </a:lnTo>
                <a:lnTo>
                  <a:pt x="565759" y="179861"/>
                </a:lnTo>
                <a:lnTo>
                  <a:pt x="556032" y="159153"/>
                </a:lnTo>
                <a:lnTo>
                  <a:pt x="544781" y="139361"/>
                </a:lnTo>
                <a:lnTo>
                  <a:pt x="532084" y="120563"/>
                </a:lnTo>
                <a:lnTo>
                  <a:pt x="518015" y="102834"/>
                </a:lnTo>
                <a:lnTo>
                  <a:pt x="502650" y="86248"/>
                </a:lnTo>
                <a:lnTo>
                  <a:pt x="486064" y="70883"/>
                </a:lnTo>
                <a:lnTo>
                  <a:pt x="468335" y="56814"/>
                </a:lnTo>
                <a:lnTo>
                  <a:pt x="449537" y="44117"/>
                </a:lnTo>
                <a:lnTo>
                  <a:pt x="429745" y="32866"/>
                </a:lnTo>
                <a:lnTo>
                  <a:pt x="409037" y="23139"/>
                </a:lnTo>
                <a:lnTo>
                  <a:pt x="387487" y="15011"/>
                </a:lnTo>
                <a:lnTo>
                  <a:pt x="365171" y="8557"/>
                </a:lnTo>
                <a:lnTo>
                  <a:pt x="342165" y="3853"/>
                </a:lnTo>
                <a:lnTo>
                  <a:pt x="318544" y="976"/>
                </a:lnTo>
                <a:lnTo>
                  <a:pt x="294386" y="0"/>
                </a:lnTo>
                <a:lnTo>
                  <a:pt x="270245" y="976"/>
                </a:lnTo>
                <a:lnTo>
                  <a:pt x="246641" y="3853"/>
                </a:lnTo>
                <a:lnTo>
                  <a:pt x="223649" y="8557"/>
                </a:lnTo>
                <a:lnTo>
                  <a:pt x="201346" y="15011"/>
                </a:lnTo>
                <a:lnTo>
                  <a:pt x="179808" y="23139"/>
                </a:lnTo>
                <a:lnTo>
                  <a:pt x="159109" y="32866"/>
                </a:lnTo>
                <a:lnTo>
                  <a:pt x="139327" y="44117"/>
                </a:lnTo>
                <a:lnTo>
                  <a:pt x="120536" y="56814"/>
                </a:lnTo>
                <a:lnTo>
                  <a:pt x="102812" y="70883"/>
                </a:lnTo>
                <a:lnTo>
                  <a:pt x="86232" y="86248"/>
                </a:lnTo>
                <a:lnTo>
                  <a:pt x="70872" y="102834"/>
                </a:lnTo>
                <a:lnTo>
                  <a:pt x="56806" y="120563"/>
                </a:lnTo>
                <a:lnTo>
                  <a:pt x="44111" y="139361"/>
                </a:lnTo>
                <a:lnTo>
                  <a:pt x="32863" y="159153"/>
                </a:lnTo>
                <a:lnTo>
                  <a:pt x="23137" y="179861"/>
                </a:lnTo>
                <a:lnTo>
                  <a:pt x="15010" y="201411"/>
                </a:lnTo>
                <a:lnTo>
                  <a:pt x="8557" y="223727"/>
                </a:lnTo>
                <a:lnTo>
                  <a:pt x="3853" y="246733"/>
                </a:lnTo>
                <a:lnTo>
                  <a:pt x="976" y="270354"/>
                </a:lnTo>
                <a:lnTo>
                  <a:pt x="0" y="294513"/>
                </a:lnTo>
                <a:close/>
              </a:path>
            </a:pathLst>
          </a:custGeom>
          <a:solidFill>
            <a:srgbClr val="C2CDE0"/>
          </a:solidFill>
        </p:spPr>
        <p:txBody>
          <a:bodyPr wrap="square" lIns="0" tIns="0" rIns="0" bIns="0" rtlCol="0">
            <a:noAutofit/>
          </a:bodyPr>
          <a:lstStyle/>
          <a:p>
            <a:endParaRPr b="1"/>
          </a:p>
        </p:txBody>
      </p:sp>
      <p:sp>
        <p:nvSpPr>
          <p:cNvPr id="23" name="object 23"/>
          <p:cNvSpPr/>
          <p:nvPr/>
        </p:nvSpPr>
        <p:spPr>
          <a:xfrm>
            <a:off x="2860887" y="3249676"/>
            <a:ext cx="785199" cy="589026"/>
          </a:xfrm>
          <a:custGeom>
            <a:avLst/>
            <a:gdLst/>
            <a:ahLst/>
            <a:cxnLst/>
            <a:rect l="l" t="t" r="r" b="b"/>
            <a:pathLst>
              <a:path w="588899" h="589026">
                <a:moveTo>
                  <a:pt x="0" y="294513"/>
                </a:moveTo>
                <a:lnTo>
                  <a:pt x="976" y="270354"/>
                </a:lnTo>
                <a:lnTo>
                  <a:pt x="3853" y="246733"/>
                </a:lnTo>
                <a:lnTo>
                  <a:pt x="8557" y="223727"/>
                </a:lnTo>
                <a:lnTo>
                  <a:pt x="15010" y="201411"/>
                </a:lnTo>
                <a:lnTo>
                  <a:pt x="23137" y="179861"/>
                </a:lnTo>
                <a:lnTo>
                  <a:pt x="32863" y="159153"/>
                </a:lnTo>
                <a:lnTo>
                  <a:pt x="44111" y="139361"/>
                </a:lnTo>
                <a:lnTo>
                  <a:pt x="56806" y="120563"/>
                </a:lnTo>
                <a:lnTo>
                  <a:pt x="70872" y="102834"/>
                </a:lnTo>
                <a:lnTo>
                  <a:pt x="86232" y="86248"/>
                </a:lnTo>
                <a:lnTo>
                  <a:pt x="102812" y="70883"/>
                </a:lnTo>
                <a:lnTo>
                  <a:pt x="120536" y="56814"/>
                </a:lnTo>
                <a:lnTo>
                  <a:pt x="139327" y="44117"/>
                </a:lnTo>
                <a:lnTo>
                  <a:pt x="159109" y="32866"/>
                </a:lnTo>
                <a:lnTo>
                  <a:pt x="179808" y="23139"/>
                </a:lnTo>
                <a:lnTo>
                  <a:pt x="201346" y="15011"/>
                </a:lnTo>
                <a:lnTo>
                  <a:pt x="223649" y="8557"/>
                </a:lnTo>
                <a:lnTo>
                  <a:pt x="246641" y="3853"/>
                </a:lnTo>
                <a:lnTo>
                  <a:pt x="270245" y="976"/>
                </a:lnTo>
                <a:lnTo>
                  <a:pt x="294386" y="0"/>
                </a:lnTo>
                <a:lnTo>
                  <a:pt x="318544" y="976"/>
                </a:lnTo>
                <a:lnTo>
                  <a:pt x="342165" y="3853"/>
                </a:lnTo>
                <a:lnTo>
                  <a:pt x="365171" y="8557"/>
                </a:lnTo>
                <a:lnTo>
                  <a:pt x="387487" y="15011"/>
                </a:lnTo>
                <a:lnTo>
                  <a:pt x="409037" y="23139"/>
                </a:lnTo>
                <a:lnTo>
                  <a:pt x="429745" y="32866"/>
                </a:lnTo>
                <a:lnTo>
                  <a:pt x="449537" y="44117"/>
                </a:lnTo>
                <a:lnTo>
                  <a:pt x="468335" y="56814"/>
                </a:lnTo>
                <a:lnTo>
                  <a:pt x="486064" y="70883"/>
                </a:lnTo>
                <a:lnTo>
                  <a:pt x="502650" y="86248"/>
                </a:lnTo>
                <a:lnTo>
                  <a:pt x="518015" y="102834"/>
                </a:lnTo>
                <a:lnTo>
                  <a:pt x="532084" y="120563"/>
                </a:lnTo>
                <a:lnTo>
                  <a:pt x="544781" y="139361"/>
                </a:lnTo>
                <a:lnTo>
                  <a:pt x="556032" y="159153"/>
                </a:lnTo>
                <a:lnTo>
                  <a:pt x="565759" y="179861"/>
                </a:lnTo>
                <a:lnTo>
                  <a:pt x="573887" y="201411"/>
                </a:lnTo>
                <a:lnTo>
                  <a:pt x="580341" y="223727"/>
                </a:lnTo>
                <a:lnTo>
                  <a:pt x="585045" y="246733"/>
                </a:lnTo>
                <a:lnTo>
                  <a:pt x="587922" y="270354"/>
                </a:lnTo>
                <a:lnTo>
                  <a:pt x="588899" y="294513"/>
                </a:lnTo>
                <a:lnTo>
                  <a:pt x="587922" y="318654"/>
                </a:lnTo>
                <a:lnTo>
                  <a:pt x="585045" y="342261"/>
                </a:lnTo>
                <a:lnTo>
                  <a:pt x="580341" y="365256"/>
                </a:lnTo>
                <a:lnTo>
                  <a:pt x="573887" y="387565"/>
                </a:lnTo>
                <a:lnTo>
                  <a:pt x="565759" y="409110"/>
                </a:lnTo>
                <a:lnTo>
                  <a:pt x="556032" y="429816"/>
                </a:lnTo>
                <a:lnTo>
                  <a:pt x="544781" y="449607"/>
                </a:lnTo>
                <a:lnTo>
                  <a:pt x="532084" y="468407"/>
                </a:lnTo>
                <a:lnTo>
                  <a:pt x="518015" y="486140"/>
                </a:lnTo>
                <a:lnTo>
                  <a:pt x="502650" y="502729"/>
                </a:lnTo>
                <a:lnTo>
                  <a:pt x="486064" y="518099"/>
                </a:lnTo>
                <a:lnTo>
                  <a:pt x="468335" y="532174"/>
                </a:lnTo>
                <a:lnTo>
                  <a:pt x="449537" y="544878"/>
                </a:lnTo>
                <a:lnTo>
                  <a:pt x="429745" y="556135"/>
                </a:lnTo>
                <a:lnTo>
                  <a:pt x="409037" y="565868"/>
                </a:lnTo>
                <a:lnTo>
                  <a:pt x="387487" y="574002"/>
                </a:lnTo>
                <a:lnTo>
                  <a:pt x="365171" y="580461"/>
                </a:lnTo>
                <a:lnTo>
                  <a:pt x="342165" y="585168"/>
                </a:lnTo>
                <a:lnTo>
                  <a:pt x="318544" y="588049"/>
                </a:lnTo>
                <a:lnTo>
                  <a:pt x="294386" y="589026"/>
                </a:lnTo>
                <a:lnTo>
                  <a:pt x="270245" y="588049"/>
                </a:lnTo>
                <a:lnTo>
                  <a:pt x="246641" y="585168"/>
                </a:lnTo>
                <a:lnTo>
                  <a:pt x="223649" y="580461"/>
                </a:lnTo>
                <a:lnTo>
                  <a:pt x="201346" y="574002"/>
                </a:lnTo>
                <a:lnTo>
                  <a:pt x="179808" y="565868"/>
                </a:lnTo>
                <a:lnTo>
                  <a:pt x="159109" y="556135"/>
                </a:lnTo>
                <a:lnTo>
                  <a:pt x="139327" y="544878"/>
                </a:lnTo>
                <a:lnTo>
                  <a:pt x="120536" y="532174"/>
                </a:lnTo>
                <a:lnTo>
                  <a:pt x="102812" y="518099"/>
                </a:lnTo>
                <a:lnTo>
                  <a:pt x="86232" y="502729"/>
                </a:lnTo>
                <a:lnTo>
                  <a:pt x="70872" y="486140"/>
                </a:lnTo>
                <a:lnTo>
                  <a:pt x="56806" y="468407"/>
                </a:lnTo>
                <a:lnTo>
                  <a:pt x="44111" y="449607"/>
                </a:lnTo>
                <a:lnTo>
                  <a:pt x="32863" y="429816"/>
                </a:lnTo>
                <a:lnTo>
                  <a:pt x="23137" y="409110"/>
                </a:lnTo>
                <a:lnTo>
                  <a:pt x="15010" y="387565"/>
                </a:lnTo>
                <a:lnTo>
                  <a:pt x="8557" y="365256"/>
                </a:lnTo>
                <a:lnTo>
                  <a:pt x="3853" y="342261"/>
                </a:lnTo>
                <a:lnTo>
                  <a:pt x="976" y="318654"/>
                </a:lnTo>
                <a:lnTo>
                  <a:pt x="0" y="294513"/>
                </a:lnTo>
                <a:close/>
              </a:path>
            </a:pathLst>
          </a:custGeom>
          <a:ln w="25400">
            <a:solidFill>
              <a:srgbClr val="FFFFFF"/>
            </a:solidFill>
          </a:ln>
        </p:spPr>
        <p:txBody>
          <a:bodyPr wrap="square" lIns="0" tIns="0" rIns="0" bIns="0" rtlCol="0">
            <a:noAutofit/>
          </a:bodyPr>
          <a:lstStyle/>
          <a:p>
            <a:endParaRPr b="1"/>
          </a:p>
        </p:txBody>
      </p:sp>
      <p:sp>
        <p:nvSpPr>
          <p:cNvPr id="18" name="object 18"/>
          <p:cNvSpPr/>
          <p:nvPr/>
        </p:nvSpPr>
        <p:spPr>
          <a:xfrm>
            <a:off x="3253402" y="4014471"/>
            <a:ext cx="7296911" cy="588899"/>
          </a:xfrm>
          <a:custGeom>
            <a:avLst/>
            <a:gdLst/>
            <a:ahLst/>
            <a:cxnLst/>
            <a:rect l="l" t="t" r="r" b="b"/>
            <a:pathLst>
              <a:path w="5472683" h="588899">
                <a:moveTo>
                  <a:pt x="5472683" y="588898"/>
                </a:moveTo>
                <a:lnTo>
                  <a:pt x="5472683" y="0"/>
                </a:lnTo>
                <a:lnTo>
                  <a:pt x="294513" y="0"/>
                </a:lnTo>
                <a:lnTo>
                  <a:pt x="0" y="294512"/>
                </a:lnTo>
                <a:lnTo>
                  <a:pt x="294513" y="588898"/>
                </a:lnTo>
                <a:lnTo>
                  <a:pt x="5472683" y="588898"/>
                </a:lnTo>
                <a:close/>
              </a:path>
            </a:pathLst>
          </a:custGeom>
          <a:solidFill>
            <a:srgbClr val="4F81BC"/>
          </a:solidFill>
        </p:spPr>
        <p:txBody>
          <a:bodyPr wrap="square" lIns="0" tIns="0" rIns="0" bIns="0" rtlCol="0">
            <a:noAutofit/>
          </a:bodyPr>
          <a:lstStyle/>
          <a:p>
            <a:endParaRPr b="1"/>
          </a:p>
        </p:txBody>
      </p:sp>
      <p:sp>
        <p:nvSpPr>
          <p:cNvPr id="19" name="object 19"/>
          <p:cNvSpPr/>
          <p:nvPr/>
        </p:nvSpPr>
        <p:spPr>
          <a:xfrm>
            <a:off x="2860887" y="4014471"/>
            <a:ext cx="785199" cy="588899"/>
          </a:xfrm>
          <a:custGeom>
            <a:avLst/>
            <a:gdLst/>
            <a:ahLst/>
            <a:cxnLst/>
            <a:rect l="l" t="t" r="r" b="b"/>
            <a:pathLst>
              <a:path w="588899" h="588899">
                <a:moveTo>
                  <a:pt x="0" y="294512"/>
                </a:moveTo>
                <a:lnTo>
                  <a:pt x="976" y="318653"/>
                </a:lnTo>
                <a:lnTo>
                  <a:pt x="3853" y="342257"/>
                </a:lnTo>
                <a:lnTo>
                  <a:pt x="8557" y="365249"/>
                </a:lnTo>
                <a:lnTo>
                  <a:pt x="15010" y="387552"/>
                </a:lnTo>
                <a:lnTo>
                  <a:pt x="23137" y="409090"/>
                </a:lnTo>
                <a:lnTo>
                  <a:pt x="32863" y="429789"/>
                </a:lnTo>
                <a:lnTo>
                  <a:pt x="44111" y="449571"/>
                </a:lnTo>
                <a:lnTo>
                  <a:pt x="56806" y="468362"/>
                </a:lnTo>
                <a:lnTo>
                  <a:pt x="70872" y="486086"/>
                </a:lnTo>
                <a:lnTo>
                  <a:pt x="86232" y="502666"/>
                </a:lnTo>
                <a:lnTo>
                  <a:pt x="102812" y="518026"/>
                </a:lnTo>
                <a:lnTo>
                  <a:pt x="120536" y="532092"/>
                </a:lnTo>
                <a:lnTo>
                  <a:pt x="139327" y="544787"/>
                </a:lnTo>
                <a:lnTo>
                  <a:pt x="159109" y="556035"/>
                </a:lnTo>
                <a:lnTo>
                  <a:pt x="179808" y="565761"/>
                </a:lnTo>
                <a:lnTo>
                  <a:pt x="201346" y="573888"/>
                </a:lnTo>
                <a:lnTo>
                  <a:pt x="223649" y="580341"/>
                </a:lnTo>
                <a:lnTo>
                  <a:pt x="246641" y="585045"/>
                </a:lnTo>
                <a:lnTo>
                  <a:pt x="270245" y="587922"/>
                </a:lnTo>
                <a:lnTo>
                  <a:pt x="294386" y="588898"/>
                </a:lnTo>
                <a:lnTo>
                  <a:pt x="318544" y="587922"/>
                </a:lnTo>
                <a:lnTo>
                  <a:pt x="342165" y="585045"/>
                </a:lnTo>
                <a:lnTo>
                  <a:pt x="365171" y="580341"/>
                </a:lnTo>
                <a:lnTo>
                  <a:pt x="387487" y="573888"/>
                </a:lnTo>
                <a:lnTo>
                  <a:pt x="409037" y="565761"/>
                </a:lnTo>
                <a:lnTo>
                  <a:pt x="429745" y="556035"/>
                </a:lnTo>
                <a:lnTo>
                  <a:pt x="449537" y="544787"/>
                </a:lnTo>
                <a:lnTo>
                  <a:pt x="468335" y="532092"/>
                </a:lnTo>
                <a:lnTo>
                  <a:pt x="486064" y="518026"/>
                </a:lnTo>
                <a:lnTo>
                  <a:pt x="502650" y="502666"/>
                </a:lnTo>
                <a:lnTo>
                  <a:pt x="518015" y="486086"/>
                </a:lnTo>
                <a:lnTo>
                  <a:pt x="532084" y="468362"/>
                </a:lnTo>
                <a:lnTo>
                  <a:pt x="544781" y="449571"/>
                </a:lnTo>
                <a:lnTo>
                  <a:pt x="556032" y="429789"/>
                </a:lnTo>
                <a:lnTo>
                  <a:pt x="565759" y="409090"/>
                </a:lnTo>
                <a:lnTo>
                  <a:pt x="573887" y="387552"/>
                </a:lnTo>
                <a:lnTo>
                  <a:pt x="580341" y="365249"/>
                </a:lnTo>
                <a:lnTo>
                  <a:pt x="585045" y="342257"/>
                </a:lnTo>
                <a:lnTo>
                  <a:pt x="587922" y="318653"/>
                </a:lnTo>
                <a:lnTo>
                  <a:pt x="588899" y="294512"/>
                </a:lnTo>
                <a:lnTo>
                  <a:pt x="587922" y="270354"/>
                </a:lnTo>
                <a:lnTo>
                  <a:pt x="585045" y="246733"/>
                </a:lnTo>
                <a:lnTo>
                  <a:pt x="580341" y="223727"/>
                </a:lnTo>
                <a:lnTo>
                  <a:pt x="573887" y="201411"/>
                </a:lnTo>
                <a:lnTo>
                  <a:pt x="565759" y="179861"/>
                </a:lnTo>
                <a:lnTo>
                  <a:pt x="556032" y="159153"/>
                </a:lnTo>
                <a:lnTo>
                  <a:pt x="544781" y="139361"/>
                </a:lnTo>
                <a:lnTo>
                  <a:pt x="532084" y="120563"/>
                </a:lnTo>
                <a:lnTo>
                  <a:pt x="518015" y="102834"/>
                </a:lnTo>
                <a:lnTo>
                  <a:pt x="502650" y="86248"/>
                </a:lnTo>
                <a:lnTo>
                  <a:pt x="486064" y="70883"/>
                </a:lnTo>
                <a:lnTo>
                  <a:pt x="468335" y="56814"/>
                </a:lnTo>
                <a:lnTo>
                  <a:pt x="449537" y="44117"/>
                </a:lnTo>
                <a:lnTo>
                  <a:pt x="429745" y="32866"/>
                </a:lnTo>
                <a:lnTo>
                  <a:pt x="409037" y="23139"/>
                </a:lnTo>
                <a:lnTo>
                  <a:pt x="387487" y="15011"/>
                </a:lnTo>
                <a:lnTo>
                  <a:pt x="365171" y="8557"/>
                </a:lnTo>
                <a:lnTo>
                  <a:pt x="342165" y="3853"/>
                </a:lnTo>
                <a:lnTo>
                  <a:pt x="318544" y="976"/>
                </a:lnTo>
                <a:lnTo>
                  <a:pt x="294386" y="0"/>
                </a:lnTo>
                <a:lnTo>
                  <a:pt x="270245" y="976"/>
                </a:lnTo>
                <a:lnTo>
                  <a:pt x="246641" y="3853"/>
                </a:lnTo>
                <a:lnTo>
                  <a:pt x="223649" y="8557"/>
                </a:lnTo>
                <a:lnTo>
                  <a:pt x="201346" y="15011"/>
                </a:lnTo>
                <a:lnTo>
                  <a:pt x="179808" y="23139"/>
                </a:lnTo>
                <a:lnTo>
                  <a:pt x="159109" y="32866"/>
                </a:lnTo>
                <a:lnTo>
                  <a:pt x="139327" y="44117"/>
                </a:lnTo>
                <a:lnTo>
                  <a:pt x="120536" y="56814"/>
                </a:lnTo>
                <a:lnTo>
                  <a:pt x="102812" y="70883"/>
                </a:lnTo>
                <a:lnTo>
                  <a:pt x="86232" y="86248"/>
                </a:lnTo>
                <a:lnTo>
                  <a:pt x="70872" y="102834"/>
                </a:lnTo>
                <a:lnTo>
                  <a:pt x="56806" y="120563"/>
                </a:lnTo>
                <a:lnTo>
                  <a:pt x="44111" y="139361"/>
                </a:lnTo>
                <a:lnTo>
                  <a:pt x="32863" y="159153"/>
                </a:lnTo>
                <a:lnTo>
                  <a:pt x="23137" y="179861"/>
                </a:lnTo>
                <a:lnTo>
                  <a:pt x="15010" y="201411"/>
                </a:lnTo>
                <a:lnTo>
                  <a:pt x="8557" y="223727"/>
                </a:lnTo>
                <a:lnTo>
                  <a:pt x="3853" y="246733"/>
                </a:lnTo>
                <a:lnTo>
                  <a:pt x="976" y="270354"/>
                </a:lnTo>
                <a:lnTo>
                  <a:pt x="0" y="294512"/>
                </a:lnTo>
                <a:close/>
              </a:path>
            </a:pathLst>
          </a:custGeom>
          <a:solidFill>
            <a:srgbClr val="C2CDE0"/>
          </a:solidFill>
        </p:spPr>
        <p:txBody>
          <a:bodyPr wrap="square" lIns="0" tIns="0" rIns="0" bIns="0" rtlCol="0">
            <a:noAutofit/>
          </a:bodyPr>
          <a:lstStyle/>
          <a:p>
            <a:endParaRPr b="1"/>
          </a:p>
        </p:txBody>
      </p:sp>
      <p:sp>
        <p:nvSpPr>
          <p:cNvPr id="20" name="object 20"/>
          <p:cNvSpPr/>
          <p:nvPr/>
        </p:nvSpPr>
        <p:spPr>
          <a:xfrm>
            <a:off x="2860887" y="4014471"/>
            <a:ext cx="785199" cy="588899"/>
          </a:xfrm>
          <a:custGeom>
            <a:avLst/>
            <a:gdLst/>
            <a:ahLst/>
            <a:cxnLst/>
            <a:rect l="l" t="t" r="r" b="b"/>
            <a:pathLst>
              <a:path w="588899" h="588899">
                <a:moveTo>
                  <a:pt x="0" y="294512"/>
                </a:moveTo>
                <a:lnTo>
                  <a:pt x="976" y="270354"/>
                </a:lnTo>
                <a:lnTo>
                  <a:pt x="3853" y="246733"/>
                </a:lnTo>
                <a:lnTo>
                  <a:pt x="8557" y="223727"/>
                </a:lnTo>
                <a:lnTo>
                  <a:pt x="15010" y="201411"/>
                </a:lnTo>
                <a:lnTo>
                  <a:pt x="23137" y="179861"/>
                </a:lnTo>
                <a:lnTo>
                  <a:pt x="32863" y="159153"/>
                </a:lnTo>
                <a:lnTo>
                  <a:pt x="44111" y="139361"/>
                </a:lnTo>
                <a:lnTo>
                  <a:pt x="56806" y="120563"/>
                </a:lnTo>
                <a:lnTo>
                  <a:pt x="70872" y="102834"/>
                </a:lnTo>
                <a:lnTo>
                  <a:pt x="86232" y="86248"/>
                </a:lnTo>
                <a:lnTo>
                  <a:pt x="102812" y="70883"/>
                </a:lnTo>
                <a:lnTo>
                  <a:pt x="120536" y="56814"/>
                </a:lnTo>
                <a:lnTo>
                  <a:pt x="139327" y="44117"/>
                </a:lnTo>
                <a:lnTo>
                  <a:pt x="159109" y="32866"/>
                </a:lnTo>
                <a:lnTo>
                  <a:pt x="179808" y="23139"/>
                </a:lnTo>
                <a:lnTo>
                  <a:pt x="201346" y="15011"/>
                </a:lnTo>
                <a:lnTo>
                  <a:pt x="223649" y="8557"/>
                </a:lnTo>
                <a:lnTo>
                  <a:pt x="246641" y="3853"/>
                </a:lnTo>
                <a:lnTo>
                  <a:pt x="270245" y="976"/>
                </a:lnTo>
                <a:lnTo>
                  <a:pt x="294386" y="0"/>
                </a:lnTo>
                <a:lnTo>
                  <a:pt x="318544" y="976"/>
                </a:lnTo>
                <a:lnTo>
                  <a:pt x="342165" y="3853"/>
                </a:lnTo>
                <a:lnTo>
                  <a:pt x="365171" y="8557"/>
                </a:lnTo>
                <a:lnTo>
                  <a:pt x="387487" y="15011"/>
                </a:lnTo>
                <a:lnTo>
                  <a:pt x="409037" y="23139"/>
                </a:lnTo>
                <a:lnTo>
                  <a:pt x="429745" y="32866"/>
                </a:lnTo>
                <a:lnTo>
                  <a:pt x="449537" y="44117"/>
                </a:lnTo>
                <a:lnTo>
                  <a:pt x="468335" y="56814"/>
                </a:lnTo>
                <a:lnTo>
                  <a:pt x="486064" y="70883"/>
                </a:lnTo>
                <a:lnTo>
                  <a:pt x="502650" y="86248"/>
                </a:lnTo>
                <a:lnTo>
                  <a:pt x="518015" y="102834"/>
                </a:lnTo>
                <a:lnTo>
                  <a:pt x="532084" y="120563"/>
                </a:lnTo>
                <a:lnTo>
                  <a:pt x="544781" y="139361"/>
                </a:lnTo>
                <a:lnTo>
                  <a:pt x="556032" y="159153"/>
                </a:lnTo>
                <a:lnTo>
                  <a:pt x="565759" y="179861"/>
                </a:lnTo>
                <a:lnTo>
                  <a:pt x="573887" y="201411"/>
                </a:lnTo>
                <a:lnTo>
                  <a:pt x="580341" y="223727"/>
                </a:lnTo>
                <a:lnTo>
                  <a:pt x="585045" y="246733"/>
                </a:lnTo>
                <a:lnTo>
                  <a:pt x="587922" y="270354"/>
                </a:lnTo>
                <a:lnTo>
                  <a:pt x="588899" y="294512"/>
                </a:lnTo>
                <a:lnTo>
                  <a:pt x="587922" y="318653"/>
                </a:lnTo>
                <a:lnTo>
                  <a:pt x="585045" y="342257"/>
                </a:lnTo>
                <a:lnTo>
                  <a:pt x="580341" y="365249"/>
                </a:lnTo>
                <a:lnTo>
                  <a:pt x="573887" y="387552"/>
                </a:lnTo>
                <a:lnTo>
                  <a:pt x="565759" y="409090"/>
                </a:lnTo>
                <a:lnTo>
                  <a:pt x="556032" y="429789"/>
                </a:lnTo>
                <a:lnTo>
                  <a:pt x="544781" y="449571"/>
                </a:lnTo>
                <a:lnTo>
                  <a:pt x="532084" y="468362"/>
                </a:lnTo>
                <a:lnTo>
                  <a:pt x="518015" y="486086"/>
                </a:lnTo>
                <a:lnTo>
                  <a:pt x="502650" y="502666"/>
                </a:lnTo>
                <a:lnTo>
                  <a:pt x="486064" y="518026"/>
                </a:lnTo>
                <a:lnTo>
                  <a:pt x="468335" y="532092"/>
                </a:lnTo>
                <a:lnTo>
                  <a:pt x="449537" y="544787"/>
                </a:lnTo>
                <a:lnTo>
                  <a:pt x="429745" y="556035"/>
                </a:lnTo>
                <a:lnTo>
                  <a:pt x="409037" y="565761"/>
                </a:lnTo>
                <a:lnTo>
                  <a:pt x="387487" y="573888"/>
                </a:lnTo>
                <a:lnTo>
                  <a:pt x="365171" y="580341"/>
                </a:lnTo>
                <a:lnTo>
                  <a:pt x="342165" y="585045"/>
                </a:lnTo>
                <a:lnTo>
                  <a:pt x="318544" y="587922"/>
                </a:lnTo>
                <a:lnTo>
                  <a:pt x="294386" y="588898"/>
                </a:lnTo>
                <a:lnTo>
                  <a:pt x="270245" y="587922"/>
                </a:lnTo>
                <a:lnTo>
                  <a:pt x="246641" y="585045"/>
                </a:lnTo>
                <a:lnTo>
                  <a:pt x="223649" y="580341"/>
                </a:lnTo>
                <a:lnTo>
                  <a:pt x="201346" y="573888"/>
                </a:lnTo>
                <a:lnTo>
                  <a:pt x="179808" y="565761"/>
                </a:lnTo>
                <a:lnTo>
                  <a:pt x="159109" y="556035"/>
                </a:lnTo>
                <a:lnTo>
                  <a:pt x="139327" y="544787"/>
                </a:lnTo>
                <a:lnTo>
                  <a:pt x="120536" y="532092"/>
                </a:lnTo>
                <a:lnTo>
                  <a:pt x="102812" y="518026"/>
                </a:lnTo>
                <a:lnTo>
                  <a:pt x="86232" y="502666"/>
                </a:lnTo>
                <a:lnTo>
                  <a:pt x="70872" y="486086"/>
                </a:lnTo>
                <a:lnTo>
                  <a:pt x="56806" y="468362"/>
                </a:lnTo>
                <a:lnTo>
                  <a:pt x="44111" y="449571"/>
                </a:lnTo>
                <a:lnTo>
                  <a:pt x="32863" y="429789"/>
                </a:lnTo>
                <a:lnTo>
                  <a:pt x="23137" y="409090"/>
                </a:lnTo>
                <a:lnTo>
                  <a:pt x="15010" y="387552"/>
                </a:lnTo>
                <a:lnTo>
                  <a:pt x="8557" y="365249"/>
                </a:lnTo>
                <a:lnTo>
                  <a:pt x="3853" y="342257"/>
                </a:lnTo>
                <a:lnTo>
                  <a:pt x="976" y="318653"/>
                </a:lnTo>
                <a:lnTo>
                  <a:pt x="0" y="294512"/>
                </a:lnTo>
                <a:close/>
              </a:path>
            </a:pathLst>
          </a:custGeom>
          <a:ln w="25400">
            <a:solidFill>
              <a:srgbClr val="FFFFFF"/>
            </a:solidFill>
          </a:ln>
        </p:spPr>
        <p:txBody>
          <a:bodyPr wrap="square" lIns="0" tIns="0" rIns="0" bIns="0" rtlCol="0">
            <a:noAutofit/>
          </a:bodyPr>
          <a:lstStyle/>
          <a:p>
            <a:endParaRPr b="1"/>
          </a:p>
        </p:txBody>
      </p:sp>
      <p:sp>
        <p:nvSpPr>
          <p:cNvPr id="15" name="object 15"/>
          <p:cNvSpPr/>
          <p:nvPr/>
        </p:nvSpPr>
        <p:spPr>
          <a:xfrm>
            <a:off x="3253402" y="4779137"/>
            <a:ext cx="7296911" cy="589026"/>
          </a:xfrm>
          <a:custGeom>
            <a:avLst/>
            <a:gdLst/>
            <a:ahLst/>
            <a:cxnLst/>
            <a:rect l="l" t="t" r="r" b="b"/>
            <a:pathLst>
              <a:path w="5472683" h="589026">
                <a:moveTo>
                  <a:pt x="5472683" y="589026"/>
                </a:moveTo>
                <a:lnTo>
                  <a:pt x="5472683" y="0"/>
                </a:lnTo>
                <a:lnTo>
                  <a:pt x="294513" y="0"/>
                </a:lnTo>
                <a:lnTo>
                  <a:pt x="0" y="294513"/>
                </a:lnTo>
                <a:lnTo>
                  <a:pt x="294513" y="589026"/>
                </a:lnTo>
                <a:lnTo>
                  <a:pt x="5472683" y="589026"/>
                </a:lnTo>
                <a:close/>
              </a:path>
            </a:pathLst>
          </a:custGeom>
          <a:solidFill>
            <a:srgbClr val="4F81BC"/>
          </a:solidFill>
        </p:spPr>
        <p:txBody>
          <a:bodyPr wrap="square" lIns="0" tIns="0" rIns="0" bIns="0" rtlCol="0">
            <a:noAutofit/>
          </a:bodyPr>
          <a:lstStyle/>
          <a:p>
            <a:endParaRPr b="1"/>
          </a:p>
        </p:txBody>
      </p:sp>
      <p:sp>
        <p:nvSpPr>
          <p:cNvPr id="16" name="object 16"/>
          <p:cNvSpPr/>
          <p:nvPr/>
        </p:nvSpPr>
        <p:spPr>
          <a:xfrm>
            <a:off x="2860887" y="4779137"/>
            <a:ext cx="785199" cy="589026"/>
          </a:xfrm>
          <a:custGeom>
            <a:avLst/>
            <a:gdLst/>
            <a:ahLst/>
            <a:cxnLst/>
            <a:rect l="l" t="t" r="r" b="b"/>
            <a:pathLst>
              <a:path w="588899" h="589026">
                <a:moveTo>
                  <a:pt x="0" y="294513"/>
                </a:moveTo>
                <a:lnTo>
                  <a:pt x="976" y="318671"/>
                </a:lnTo>
                <a:lnTo>
                  <a:pt x="3853" y="342292"/>
                </a:lnTo>
                <a:lnTo>
                  <a:pt x="8557" y="365298"/>
                </a:lnTo>
                <a:lnTo>
                  <a:pt x="15010" y="387614"/>
                </a:lnTo>
                <a:lnTo>
                  <a:pt x="23137" y="409164"/>
                </a:lnTo>
                <a:lnTo>
                  <a:pt x="32863" y="429872"/>
                </a:lnTo>
                <a:lnTo>
                  <a:pt x="44111" y="449664"/>
                </a:lnTo>
                <a:lnTo>
                  <a:pt x="56806" y="468462"/>
                </a:lnTo>
                <a:lnTo>
                  <a:pt x="70872" y="486191"/>
                </a:lnTo>
                <a:lnTo>
                  <a:pt x="86232" y="502777"/>
                </a:lnTo>
                <a:lnTo>
                  <a:pt x="102812" y="518142"/>
                </a:lnTo>
                <a:lnTo>
                  <a:pt x="120536" y="532211"/>
                </a:lnTo>
                <a:lnTo>
                  <a:pt x="139327" y="544908"/>
                </a:lnTo>
                <a:lnTo>
                  <a:pt x="159109" y="556159"/>
                </a:lnTo>
                <a:lnTo>
                  <a:pt x="179808" y="565886"/>
                </a:lnTo>
                <a:lnTo>
                  <a:pt x="201346" y="574014"/>
                </a:lnTo>
                <a:lnTo>
                  <a:pt x="223649" y="580468"/>
                </a:lnTo>
                <a:lnTo>
                  <a:pt x="246641" y="585172"/>
                </a:lnTo>
                <a:lnTo>
                  <a:pt x="270245" y="588049"/>
                </a:lnTo>
                <a:lnTo>
                  <a:pt x="294386" y="589026"/>
                </a:lnTo>
                <a:lnTo>
                  <a:pt x="318544" y="588049"/>
                </a:lnTo>
                <a:lnTo>
                  <a:pt x="342165" y="585172"/>
                </a:lnTo>
                <a:lnTo>
                  <a:pt x="365171" y="580468"/>
                </a:lnTo>
                <a:lnTo>
                  <a:pt x="387487" y="574014"/>
                </a:lnTo>
                <a:lnTo>
                  <a:pt x="409037" y="565886"/>
                </a:lnTo>
                <a:lnTo>
                  <a:pt x="429745" y="556159"/>
                </a:lnTo>
                <a:lnTo>
                  <a:pt x="449537" y="544908"/>
                </a:lnTo>
                <a:lnTo>
                  <a:pt x="468335" y="532211"/>
                </a:lnTo>
                <a:lnTo>
                  <a:pt x="486064" y="518142"/>
                </a:lnTo>
                <a:lnTo>
                  <a:pt x="502650" y="502777"/>
                </a:lnTo>
                <a:lnTo>
                  <a:pt x="518015" y="486191"/>
                </a:lnTo>
                <a:lnTo>
                  <a:pt x="532084" y="468462"/>
                </a:lnTo>
                <a:lnTo>
                  <a:pt x="544781" y="449664"/>
                </a:lnTo>
                <a:lnTo>
                  <a:pt x="556032" y="429872"/>
                </a:lnTo>
                <a:lnTo>
                  <a:pt x="565759" y="409164"/>
                </a:lnTo>
                <a:lnTo>
                  <a:pt x="573887" y="387614"/>
                </a:lnTo>
                <a:lnTo>
                  <a:pt x="580341" y="365298"/>
                </a:lnTo>
                <a:lnTo>
                  <a:pt x="585045" y="342292"/>
                </a:lnTo>
                <a:lnTo>
                  <a:pt x="587922" y="318671"/>
                </a:lnTo>
                <a:lnTo>
                  <a:pt x="588899" y="294513"/>
                </a:lnTo>
                <a:lnTo>
                  <a:pt x="587922" y="270371"/>
                </a:lnTo>
                <a:lnTo>
                  <a:pt x="585045" y="246764"/>
                </a:lnTo>
                <a:lnTo>
                  <a:pt x="580341" y="223769"/>
                </a:lnTo>
                <a:lnTo>
                  <a:pt x="573887" y="201460"/>
                </a:lnTo>
                <a:lnTo>
                  <a:pt x="565759" y="179915"/>
                </a:lnTo>
                <a:lnTo>
                  <a:pt x="556032" y="159209"/>
                </a:lnTo>
                <a:lnTo>
                  <a:pt x="544781" y="139418"/>
                </a:lnTo>
                <a:lnTo>
                  <a:pt x="532084" y="120618"/>
                </a:lnTo>
                <a:lnTo>
                  <a:pt x="518015" y="102885"/>
                </a:lnTo>
                <a:lnTo>
                  <a:pt x="502650" y="86296"/>
                </a:lnTo>
                <a:lnTo>
                  <a:pt x="486064" y="70926"/>
                </a:lnTo>
                <a:lnTo>
                  <a:pt x="468335" y="56851"/>
                </a:lnTo>
                <a:lnTo>
                  <a:pt x="449537" y="44147"/>
                </a:lnTo>
                <a:lnTo>
                  <a:pt x="429745" y="32890"/>
                </a:lnTo>
                <a:lnTo>
                  <a:pt x="409037" y="23157"/>
                </a:lnTo>
                <a:lnTo>
                  <a:pt x="387487" y="15023"/>
                </a:lnTo>
                <a:lnTo>
                  <a:pt x="365171" y="8564"/>
                </a:lnTo>
                <a:lnTo>
                  <a:pt x="342165" y="3857"/>
                </a:lnTo>
                <a:lnTo>
                  <a:pt x="318544" y="976"/>
                </a:lnTo>
                <a:lnTo>
                  <a:pt x="294386" y="0"/>
                </a:lnTo>
                <a:lnTo>
                  <a:pt x="270245" y="976"/>
                </a:lnTo>
                <a:lnTo>
                  <a:pt x="246641" y="3857"/>
                </a:lnTo>
                <a:lnTo>
                  <a:pt x="223649" y="8564"/>
                </a:lnTo>
                <a:lnTo>
                  <a:pt x="201346" y="15023"/>
                </a:lnTo>
                <a:lnTo>
                  <a:pt x="179808" y="23157"/>
                </a:lnTo>
                <a:lnTo>
                  <a:pt x="159109" y="32890"/>
                </a:lnTo>
                <a:lnTo>
                  <a:pt x="139327" y="44147"/>
                </a:lnTo>
                <a:lnTo>
                  <a:pt x="120536" y="56851"/>
                </a:lnTo>
                <a:lnTo>
                  <a:pt x="102812" y="70926"/>
                </a:lnTo>
                <a:lnTo>
                  <a:pt x="86232" y="86296"/>
                </a:lnTo>
                <a:lnTo>
                  <a:pt x="70872" y="102885"/>
                </a:lnTo>
                <a:lnTo>
                  <a:pt x="56806" y="120618"/>
                </a:lnTo>
                <a:lnTo>
                  <a:pt x="44111" y="139418"/>
                </a:lnTo>
                <a:lnTo>
                  <a:pt x="32863" y="159209"/>
                </a:lnTo>
                <a:lnTo>
                  <a:pt x="23137" y="179915"/>
                </a:lnTo>
                <a:lnTo>
                  <a:pt x="15010" y="201460"/>
                </a:lnTo>
                <a:lnTo>
                  <a:pt x="8557" y="223769"/>
                </a:lnTo>
                <a:lnTo>
                  <a:pt x="3853" y="246764"/>
                </a:lnTo>
                <a:lnTo>
                  <a:pt x="976" y="270371"/>
                </a:lnTo>
                <a:lnTo>
                  <a:pt x="0" y="294513"/>
                </a:lnTo>
                <a:close/>
              </a:path>
            </a:pathLst>
          </a:custGeom>
          <a:solidFill>
            <a:srgbClr val="C2CDE0"/>
          </a:solidFill>
        </p:spPr>
        <p:txBody>
          <a:bodyPr wrap="square" lIns="0" tIns="0" rIns="0" bIns="0" rtlCol="0">
            <a:noAutofit/>
          </a:bodyPr>
          <a:lstStyle/>
          <a:p>
            <a:endParaRPr b="1"/>
          </a:p>
        </p:txBody>
      </p:sp>
      <p:sp>
        <p:nvSpPr>
          <p:cNvPr id="17" name="object 17"/>
          <p:cNvSpPr/>
          <p:nvPr/>
        </p:nvSpPr>
        <p:spPr>
          <a:xfrm>
            <a:off x="2860887" y="4779137"/>
            <a:ext cx="785199" cy="589026"/>
          </a:xfrm>
          <a:custGeom>
            <a:avLst/>
            <a:gdLst/>
            <a:ahLst/>
            <a:cxnLst/>
            <a:rect l="l" t="t" r="r" b="b"/>
            <a:pathLst>
              <a:path w="588899" h="589026">
                <a:moveTo>
                  <a:pt x="0" y="294513"/>
                </a:moveTo>
                <a:lnTo>
                  <a:pt x="976" y="270371"/>
                </a:lnTo>
                <a:lnTo>
                  <a:pt x="3853" y="246764"/>
                </a:lnTo>
                <a:lnTo>
                  <a:pt x="8557" y="223769"/>
                </a:lnTo>
                <a:lnTo>
                  <a:pt x="15010" y="201460"/>
                </a:lnTo>
                <a:lnTo>
                  <a:pt x="23137" y="179915"/>
                </a:lnTo>
                <a:lnTo>
                  <a:pt x="32863" y="159209"/>
                </a:lnTo>
                <a:lnTo>
                  <a:pt x="44111" y="139418"/>
                </a:lnTo>
                <a:lnTo>
                  <a:pt x="56806" y="120618"/>
                </a:lnTo>
                <a:lnTo>
                  <a:pt x="70872" y="102885"/>
                </a:lnTo>
                <a:lnTo>
                  <a:pt x="86232" y="86296"/>
                </a:lnTo>
                <a:lnTo>
                  <a:pt x="102812" y="70926"/>
                </a:lnTo>
                <a:lnTo>
                  <a:pt x="120536" y="56851"/>
                </a:lnTo>
                <a:lnTo>
                  <a:pt x="139327" y="44147"/>
                </a:lnTo>
                <a:lnTo>
                  <a:pt x="159109" y="32890"/>
                </a:lnTo>
                <a:lnTo>
                  <a:pt x="179808" y="23157"/>
                </a:lnTo>
                <a:lnTo>
                  <a:pt x="201346" y="15023"/>
                </a:lnTo>
                <a:lnTo>
                  <a:pt x="223649" y="8564"/>
                </a:lnTo>
                <a:lnTo>
                  <a:pt x="246641" y="3857"/>
                </a:lnTo>
                <a:lnTo>
                  <a:pt x="270245" y="976"/>
                </a:lnTo>
                <a:lnTo>
                  <a:pt x="294386" y="0"/>
                </a:lnTo>
                <a:lnTo>
                  <a:pt x="318544" y="976"/>
                </a:lnTo>
                <a:lnTo>
                  <a:pt x="342165" y="3857"/>
                </a:lnTo>
                <a:lnTo>
                  <a:pt x="365171" y="8564"/>
                </a:lnTo>
                <a:lnTo>
                  <a:pt x="387487" y="15023"/>
                </a:lnTo>
                <a:lnTo>
                  <a:pt x="409037" y="23157"/>
                </a:lnTo>
                <a:lnTo>
                  <a:pt x="429745" y="32890"/>
                </a:lnTo>
                <a:lnTo>
                  <a:pt x="449537" y="44147"/>
                </a:lnTo>
                <a:lnTo>
                  <a:pt x="468335" y="56851"/>
                </a:lnTo>
                <a:lnTo>
                  <a:pt x="486064" y="70926"/>
                </a:lnTo>
                <a:lnTo>
                  <a:pt x="502650" y="86296"/>
                </a:lnTo>
                <a:lnTo>
                  <a:pt x="518015" y="102885"/>
                </a:lnTo>
                <a:lnTo>
                  <a:pt x="532084" y="120618"/>
                </a:lnTo>
                <a:lnTo>
                  <a:pt x="544781" y="139418"/>
                </a:lnTo>
                <a:lnTo>
                  <a:pt x="556032" y="159209"/>
                </a:lnTo>
                <a:lnTo>
                  <a:pt x="565759" y="179915"/>
                </a:lnTo>
                <a:lnTo>
                  <a:pt x="573887" y="201460"/>
                </a:lnTo>
                <a:lnTo>
                  <a:pt x="580341" y="223769"/>
                </a:lnTo>
                <a:lnTo>
                  <a:pt x="585045" y="246764"/>
                </a:lnTo>
                <a:lnTo>
                  <a:pt x="587922" y="270371"/>
                </a:lnTo>
                <a:lnTo>
                  <a:pt x="588899" y="294513"/>
                </a:lnTo>
                <a:lnTo>
                  <a:pt x="587922" y="318671"/>
                </a:lnTo>
                <a:lnTo>
                  <a:pt x="585045" y="342292"/>
                </a:lnTo>
                <a:lnTo>
                  <a:pt x="580341" y="365298"/>
                </a:lnTo>
                <a:lnTo>
                  <a:pt x="573887" y="387614"/>
                </a:lnTo>
                <a:lnTo>
                  <a:pt x="565759" y="409164"/>
                </a:lnTo>
                <a:lnTo>
                  <a:pt x="556032" y="429872"/>
                </a:lnTo>
                <a:lnTo>
                  <a:pt x="544781" y="449664"/>
                </a:lnTo>
                <a:lnTo>
                  <a:pt x="532084" y="468462"/>
                </a:lnTo>
                <a:lnTo>
                  <a:pt x="518015" y="486191"/>
                </a:lnTo>
                <a:lnTo>
                  <a:pt x="502650" y="502777"/>
                </a:lnTo>
                <a:lnTo>
                  <a:pt x="486064" y="518142"/>
                </a:lnTo>
                <a:lnTo>
                  <a:pt x="468335" y="532211"/>
                </a:lnTo>
                <a:lnTo>
                  <a:pt x="449537" y="544908"/>
                </a:lnTo>
                <a:lnTo>
                  <a:pt x="429745" y="556159"/>
                </a:lnTo>
                <a:lnTo>
                  <a:pt x="409037" y="565886"/>
                </a:lnTo>
                <a:lnTo>
                  <a:pt x="387487" y="574014"/>
                </a:lnTo>
                <a:lnTo>
                  <a:pt x="365171" y="580468"/>
                </a:lnTo>
                <a:lnTo>
                  <a:pt x="342165" y="585172"/>
                </a:lnTo>
                <a:lnTo>
                  <a:pt x="318544" y="588049"/>
                </a:lnTo>
                <a:lnTo>
                  <a:pt x="294386" y="589026"/>
                </a:lnTo>
                <a:lnTo>
                  <a:pt x="270245" y="588049"/>
                </a:lnTo>
                <a:lnTo>
                  <a:pt x="246641" y="585172"/>
                </a:lnTo>
                <a:lnTo>
                  <a:pt x="223649" y="580468"/>
                </a:lnTo>
                <a:lnTo>
                  <a:pt x="201346" y="574014"/>
                </a:lnTo>
                <a:lnTo>
                  <a:pt x="179808" y="565886"/>
                </a:lnTo>
                <a:lnTo>
                  <a:pt x="159109" y="556159"/>
                </a:lnTo>
                <a:lnTo>
                  <a:pt x="139327" y="544908"/>
                </a:lnTo>
                <a:lnTo>
                  <a:pt x="120536" y="532211"/>
                </a:lnTo>
                <a:lnTo>
                  <a:pt x="102812" y="518142"/>
                </a:lnTo>
                <a:lnTo>
                  <a:pt x="86232" y="502777"/>
                </a:lnTo>
                <a:lnTo>
                  <a:pt x="70872" y="486191"/>
                </a:lnTo>
                <a:lnTo>
                  <a:pt x="56806" y="468462"/>
                </a:lnTo>
                <a:lnTo>
                  <a:pt x="44111" y="449664"/>
                </a:lnTo>
                <a:lnTo>
                  <a:pt x="32863" y="429872"/>
                </a:lnTo>
                <a:lnTo>
                  <a:pt x="23137" y="409164"/>
                </a:lnTo>
                <a:lnTo>
                  <a:pt x="15010" y="387614"/>
                </a:lnTo>
                <a:lnTo>
                  <a:pt x="8557" y="365298"/>
                </a:lnTo>
                <a:lnTo>
                  <a:pt x="3853" y="342292"/>
                </a:lnTo>
                <a:lnTo>
                  <a:pt x="976" y="318671"/>
                </a:lnTo>
                <a:lnTo>
                  <a:pt x="0" y="294513"/>
                </a:lnTo>
                <a:close/>
              </a:path>
            </a:pathLst>
          </a:custGeom>
          <a:ln w="25400">
            <a:solidFill>
              <a:srgbClr val="FFFFFF"/>
            </a:solidFill>
          </a:ln>
        </p:spPr>
        <p:txBody>
          <a:bodyPr wrap="square" lIns="0" tIns="0" rIns="0" bIns="0" rtlCol="0">
            <a:noAutofit/>
          </a:bodyPr>
          <a:lstStyle/>
          <a:p>
            <a:endParaRPr b="1"/>
          </a:p>
        </p:txBody>
      </p:sp>
      <p:sp>
        <p:nvSpPr>
          <p:cNvPr id="12" name="object 12"/>
          <p:cNvSpPr/>
          <p:nvPr/>
        </p:nvSpPr>
        <p:spPr>
          <a:xfrm>
            <a:off x="3253402" y="5545202"/>
            <a:ext cx="7296911" cy="588987"/>
          </a:xfrm>
          <a:custGeom>
            <a:avLst/>
            <a:gdLst/>
            <a:ahLst/>
            <a:cxnLst/>
            <a:rect l="l" t="t" r="r" b="b"/>
            <a:pathLst>
              <a:path w="5472683" h="588987">
                <a:moveTo>
                  <a:pt x="5472683" y="588987"/>
                </a:moveTo>
                <a:lnTo>
                  <a:pt x="5472683" y="0"/>
                </a:lnTo>
                <a:lnTo>
                  <a:pt x="294513" y="0"/>
                </a:lnTo>
                <a:lnTo>
                  <a:pt x="0" y="294513"/>
                </a:lnTo>
                <a:lnTo>
                  <a:pt x="294513" y="588987"/>
                </a:lnTo>
                <a:lnTo>
                  <a:pt x="5472683" y="588987"/>
                </a:lnTo>
                <a:close/>
              </a:path>
            </a:pathLst>
          </a:custGeom>
          <a:solidFill>
            <a:srgbClr val="4F81BC"/>
          </a:solidFill>
        </p:spPr>
        <p:txBody>
          <a:bodyPr wrap="square" lIns="0" tIns="0" rIns="0" bIns="0" rtlCol="0">
            <a:noAutofit/>
          </a:bodyPr>
          <a:lstStyle/>
          <a:p>
            <a:endParaRPr/>
          </a:p>
        </p:txBody>
      </p:sp>
      <p:sp>
        <p:nvSpPr>
          <p:cNvPr id="13" name="object 13"/>
          <p:cNvSpPr/>
          <p:nvPr/>
        </p:nvSpPr>
        <p:spPr>
          <a:xfrm>
            <a:off x="2860887" y="5543932"/>
            <a:ext cx="785199" cy="588949"/>
          </a:xfrm>
          <a:custGeom>
            <a:avLst/>
            <a:gdLst/>
            <a:ahLst/>
            <a:cxnLst/>
            <a:rect l="l" t="t" r="r" b="b"/>
            <a:pathLst>
              <a:path w="588899" h="588949">
                <a:moveTo>
                  <a:pt x="0" y="294474"/>
                </a:moveTo>
                <a:lnTo>
                  <a:pt x="976" y="318626"/>
                </a:lnTo>
                <a:lnTo>
                  <a:pt x="3853" y="342240"/>
                </a:lnTo>
                <a:lnTo>
                  <a:pt x="8557" y="365241"/>
                </a:lnTo>
                <a:lnTo>
                  <a:pt x="15010" y="387552"/>
                </a:lnTo>
                <a:lnTo>
                  <a:pt x="23137" y="409098"/>
                </a:lnTo>
                <a:lnTo>
                  <a:pt x="32863" y="429804"/>
                </a:lnTo>
                <a:lnTo>
                  <a:pt x="44111" y="449592"/>
                </a:lnTo>
                <a:lnTo>
                  <a:pt x="56806" y="468388"/>
                </a:lnTo>
                <a:lnTo>
                  <a:pt x="70872" y="486116"/>
                </a:lnTo>
                <a:lnTo>
                  <a:pt x="86232" y="502700"/>
                </a:lnTo>
                <a:lnTo>
                  <a:pt x="102812" y="518065"/>
                </a:lnTo>
                <a:lnTo>
                  <a:pt x="120536" y="532133"/>
                </a:lnTo>
                <a:lnTo>
                  <a:pt x="139327" y="544831"/>
                </a:lnTo>
                <a:lnTo>
                  <a:pt x="159109" y="556081"/>
                </a:lnTo>
                <a:lnTo>
                  <a:pt x="179808" y="565808"/>
                </a:lnTo>
                <a:lnTo>
                  <a:pt x="201346" y="573937"/>
                </a:lnTo>
                <a:lnTo>
                  <a:pt x="223649" y="580391"/>
                </a:lnTo>
                <a:lnTo>
                  <a:pt x="246641" y="585095"/>
                </a:lnTo>
                <a:lnTo>
                  <a:pt x="270245" y="587973"/>
                </a:lnTo>
                <a:lnTo>
                  <a:pt x="294386" y="588949"/>
                </a:lnTo>
                <a:lnTo>
                  <a:pt x="318544" y="587973"/>
                </a:lnTo>
                <a:lnTo>
                  <a:pt x="342165" y="585095"/>
                </a:lnTo>
                <a:lnTo>
                  <a:pt x="365171" y="580391"/>
                </a:lnTo>
                <a:lnTo>
                  <a:pt x="387487" y="573937"/>
                </a:lnTo>
                <a:lnTo>
                  <a:pt x="409037" y="565808"/>
                </a:lnTo>
                <a:lnTo>
                  <a:pt x="429745" y="556081"/>
                </a:lnTo>
                <a:lnTo>
                  <a:pt x="449537" y="544831"/>
                </a:lnTo>
                <a:lnTo>
                  <a:pt x="468335" y="532133"/>
                </a:lnTo>
                <a:lnTo>
                  <a:pt x="486064" y="518065"/>
                </a:lnTo>
                <a:lnTo>
                  <a:pt x="502650" y="502700"/>
                </a:lnTo>
                <a:lnTo>
                  <a:pt x="518015" y="486116"/>
                </a:lnTo>
                <a:lnTo>
                  <a:pt x="532084" y="468388"/>
                </a:lnTo>
                <a:lnTo>
                  <a:pt x="544781" y="449592"/>
                </a:lnTo>
                <a:lnTo>
                  <a:pt x="556032" y="429804"/>
                </a:lnTo>
                <a:lnTo>
                  <a:pt x="565759" y="409098"/>
                </a:lnTo>
                <a:lnTo>
                  <a:pt x="573887" y="387552"/>
                </a:lnTo>
                <a:lnTo>
                  <a:pt x="580341" y="365241"/>
                </a:lnTo>
                <a:lnTo>
                  <a:pt x="585045" y="342240"/>
                </a:lnTo>
                <a:lnTo>
                  <a:pt x="587922" y="318626"/>
                </a:lnTo>
                <a:lnTo>
                  <a:pt x="588899" y="294474"/>
                </a:lnTo>
                <a:lnTo>
                  <a:pt x="587922" y="270324"/>
                </a:lnTo>
                <a:lnTo>
                  <a:pt x="585045" y="246712"/>
                </a:lnTo>
                <a:lnTo>
                  <a:pt x="580341" y="223712"/>
                </a:lnTo>
                <a:lnTo>
                  <a:pt x="573887" y="201402"/>
                </a:lnTo>
                <a:lnTo>
                  <a:pt x="565759" y="179856"/>
                </a:lnTo>
                <a:lnTo>
                  <a:pt x="556032" y="159151"/>
                </a:lnTo>
                <a:lnTo>
                  <a:pt x="544781" y="139362"/>
                </a:lnTo>
                <a:lnTo>
                  <a:pt x="532084" y="120566"/>
                </a:lnTo>
                <a:lnTo>
                  <a:pt x="518015" y="102838"/>
                </a:lnTo>
                <a:lnTo>
                  <a:pt x="502650" y="86253"/>
                </a:lnTo>
                <a:lnTo>
                  <a:pt x="486064" y="70888"/>
                </a:lnTo>
                <a:lnTo>
                  <a:pt x="468335" y="56819"/>
                </a:lnTo>
                <a:lnTo>
                  <a:pt x="449537" y="44121"/>
                </a:lnTo>
                <a:lnTo>
                  <a:pt x="429745" y="32870"/>
                </a:lnTo>
                <a:lnTo>
                  <a:pt x="409037" y="23142"/>
                </a:lnTo>
                <a:lnTo>
                  <a:pt x="387487" y="15013"/>
                </a:lnTo>
                <a:lnTo>
                  <a:pt x="365171" y="8558"/>
                </a:lnTo>
                <a:lnTo>
                  <a:pt x="342165" y="3854"/>
                </a:lnTo>
                <a:lnTo>
                  <a:pt x="318544" y="976"/>
                </a:lnTo>
                <a:lnTo>
                  <a:pt x="294386" y="0"/>
                </a:lnTo>
                <a:lnTo>
                  <a:pt x="270245" y="976"/>
                </a:lnTo>
                <a:lnTo>
                  <a:pt x="246641" y="3854"/>
                </a:lnTo>
                <a:lnTo>
                  <a:pt x="223649" y="8558"/>
                </a:lnTo>
                <a:lnTo>
                  <a:pt x="201346" y="15013"/>
                </a:lnTo>
                <a:lnTo>
                  <a:pt x="179808" y="23142"/>
                </a:lnTo>
                <a:lnTo>
                  <a:pt x="159109" y="32870"/>
                </a:lnTo>
                <a:lnTo>
                  <a:pt x="139327" y="44121"/>
                </a:lnTo>
                <a:lnTo>
                  <a:pt x="120536" y="56819"/>
                </a:lnTo>
                <a:lnTo>
                  <a:pt x="102812" y="70888"/>
                </a:lnTo>
                <a:lnTo>
                  <a:pt x="86232" y="86253"/>
                </a:lnTo>
                <a:lnTo>
                  <a:pt x="70872" y="102838"/>
                </a:lnTo>
                <a:lnTo>
                  <a:pt x="56806" y="120566"/>
                </a:lnTo>
                <a:lnTo>
                  <a:pt x="44111" y="139362"/>
                </a:lnTo>
                <a:lnTo>
                  <a:pt x="32863" y="159151"/>
                </a:lnTo>
                <a:lnTo>
                  <a:pt x="23137" y="179856"/>
                </a:lnTo>
                <a:lnTo>
                  <a:pt x="15010" y="201402"/>
                </a:lnTo>
                <a:lnTo>
                  <a:pt x="8557" y="223712"/>
                </a:lnTo>
                <a:lnTo>
                  <a:pt x="3853" y="246712"/>
                </a:lnTo>
                <a:lnTo>
                  <a:pt x="976" y="270324"/>
                </a:lnTo>
                <a:lnTo>
                  <a:pt x="0" y="294474"/>
                </a:lnTo>
                <a:close/>
              </a:path>
            </a:pathLst>
          </a:custGeom>
          <a:solidFill>
            <a:srgbClr val="C2CDE0"/>
          </a:solidFill>
        </p:spPr>
        <p:txBody>
          <a:bodyPr wrap="square" lIns="0" tIns="0" rIns="0" bIns="0" rtlCol="0">
            <a:noAutofit/>
          </a:bodyPr>
          <a:lstStyle/>
          <a:p>
            <a:endParaRPr/>
          </a:p>
        </p:txBody>
      </p:sp>
      <p:sp>
        <p:nvSpPr>
          <p:cNvPr id="14" name="object 14"/>
          <p:cNvSpPr/>
          <p:nvPr/>
        </p:nvSpPr>
        <p:spPr>
          <a:xfrm>
            <a:off x="2860887" y="5543932"/>
            <a:ext cx="785199" cy="588949"/>
          </a:xfrm>
          <a:custGeom>
            <a:avLst/>
            <a:gdLst/>
            <a:ahLst/>
            <a:cxnLst/>
            <a:rect l="l" t="t" r="r" b="b"/>
            <a:pathLst>
              <a:path w="588899" h="588949">
                <a:moveTo>
                  <a:pt x="0" y="294474"/>
                </a:moveTo>
                <a:lnTo>
                  <a:pt x="976" y="270324"/>
                </a:lnTo>
                <a:lnTo>
                  <a:pt x="3853" y="246712"/>
                </a:lnTo>
                <a:lnTo>
                  <a:pt x="8557" y="223712"/>
                </a:lnTo>
                <a:lnTo>
                  <a:pt x="15010" y="201402"/>
                </a:lnTo>
                <a:lnTo>
                  <a:pt x="23137" y="179856"/>
                </a:lnTo>
                <a:lnTo>
                  <a:pt x="32863" y="159151"/>
                </a:lnTo>
                <a:lnTo>
                  <a:pt x="44111" y="139362"/>
                </a:lnTo>
                <a:lnTo>
                  <a:pt x="56806" y="120566"/>
                </a:lnTo>
                <a:lnTo>
                  <a:pt x="70872" y="102838"/>
                </a:lnTo>
                <a:lnTo>
                  <a:pt x="86232" y="86253"/>
                </a:lnTo>
                <a:lnTo>
                  <a:pt x="102812" y="70888"/>
                </a:lnTo>
                <a:lnTo>
                  <a:pt x="120536" y="56819"/>
                </a:lnTo>
                <a:lnTo>
                  <a:pt x="139327" y="44121"/>
                </a:lnTo>
                <a:lnTo>
                  <a:pt x="159109" y="32870"/>
                </a:lnTo>
                <a:lnTo>
                  <a:pt x="179808" y="23142"/>
                </a:lnTo>
                <a:lnTo>
                  <a:pt x="201346" y="15013"/>
                </a:lnTo>
                <a:lnTo>
                  <a:pt x="223649" y="8558"/>
                </a:lnTo>
                <a:lnTo>
                  <a:pt x="246641" y="3854"/>
                </a:lnTo>
                <a:lnTo>
                  <a:pt x="270245" y="976"/>
                </a:lnTo>
                <a:lnTo>
                  <a:pt x="294386" y="0"/>
                </a:lnTo>
                <a:lnTo>
                  <a:pt x="318544" y="976"/>
                </a:lnTo>
                <a:lnTo>
                  <a:pt x="342165" y="3854"/>
                </a:lnTo>
                <a:lnTo>
                  <a:pt x="365171" y="8558"/>
                </a:lnTo>
                <a:lnTo>
                  <a:pt x="387487" y="15013"/>
                </a:lnTo>
                <a:lnTo>
                  <a:pt x="409037" y="23142"/>
                </a:lnTo>
                <a:lnTo>
                  <a:pt x="429745" y="32870"/>
                </a:lnTo>
                <a:lnTo>
                  <a:pt x="449537" y="44121"/>
                </a:lnTo>
                <a:lnTo>
                  <a:pt x="468335" y="56819"/>
                </a:lnTo>
                <a:lnTo>
                  <a:pt x="486064" y="70888"/>
                </a:lnTo>
                <a:lnTo>
                  <a:pt x="502650" y="86253"/>
                </a:lnTo>
                <a:lnTo>
                  <a:pt x="518015" y="102838"/>
                </a:lnTo>
                <a:lnTo>
                  <a:pt x="532084" y="120566"/>
                </a:lnTo>
                <a:lnTo>
                  <a:pt x="544781" y="139362"/>
                </a:lnTo>
                <a:lnTo>
                  <a:pt x="556032" y="159151"/>
                </a:lnTo>
                <a:lnTo>
                  <a:pt x="565759" y="179856"/>
                </a:lnTo>
                <a:lnTo>
                  <a:pt x="573887" y="201402"/>
                </a:lnTo>
                <a:lnTo>
                  <a:pt x="580341" y="223712"/>
                </a:lnTo>
                <a:lnTo>
                  <a:pt x="585045" y="246712"/>
                </a:lnTo>
                <a:lnTo>
                  <a:pt x="587922" y="270324"/>
                </a:lnTo>
                <a:lnTo>
                  <a:pt x="588899" y="294474"/>
                </a:lnTo>
                <a:lnTo>
                  <a:pt x="587922" y="318626"/>
                </a:lnTo>
                <a:lnTo>
                  <a:pt x="585045" y="342240"/>
                </a:lnTo>
                <a:lnTo>
                  <a:pt x="580341" y="365241"/>
                </a:lnTo>
                <a:lnTo>
                  <a:pt x="573887" y="387552"/>
                </a:lnTo>
                <a:lnTo>
                  <a:pt x="565759" y="409098"/>
                </a:lnTo>
                <a:lnTo>
                  <a:pt x="556032" y="429804"/>
                </a:lnTo>
                <a:lnTo>
                  <a:pt x="544781" y="449592"/>
                </a:lnTo>
                <a:lnTo>
                  <a:pt x="532084" y="468388"/>
                </a:lnTo>
                <a:lnTo>
                  <a:pt x="518015" y="486116"/>
                </a:lnTo>
                <a:lnTo>
                  <a:pt x="502650" y="502700"/>
                </a:lnTo>
                <a:lnTo>
                  <a:pt x="486064" y="518065"/>
                </a:lnTo>
                <a:lnTo>
                  <a:pt x="468335" y="532133"/>
                </a:lnTo>
                <a:lnTo>
                  <a:pt x="449537" y="544831"/>
                </a:lnTo>
                <a:lnTo>
                  <a:pt x="429745" y="556081"/>
                </a:lnTo>
                <a:lnTo>
                  <a:pt x="409037" y="565808"/>
                </a:lnTo>
                <a:lnTo>
                  <a:pt x="387487" y="573937"/>
                </a:lnTo>
                <a:lnTo>
                  <a:pt x="365171" y="580391"/>
                </a:lnTo>
                <a:lnTo>
                  <a:pt x="342165" y="585095"/>
                </a:lnTo>
                <a:lnTo>
                  <a:pt x="318544" y="587973"/>
                </a:lnTo>
                <a:lnTo>
                  <a:pt x="294386" y="588949"/>
                </a:lnTo>
                <a:lnTo>
                  <a:pt x="270245" y="587973"/>
                </a:lnTo>
                <a:lnTo>
                  <a:pt x="246641" y="585095"/>
                </a:lnTo>
                <a:lnTo>
                  <a:pt x="223649" y="580391"/>
                </a:lnTo>
                <a:lnTo>
                  <a:pt x="201346" y="573937"/>
                </a:lnTo>
                <a:lnTo>
                  <a:pt x="179808" y="565808"/>
                </a:lnTo>
                <a:lnTo>
                  <a:pt x="159109" y="556081"/>
                </a:lnTo>
                <a:lnTo>
                  <a:pt x="139327" y="544831"/>
                </a:lnTo>
                <a:lnTo>
                  <a:pt x="120536" y="532133"/>
                </a:lnTo>
                <a:lnTo>
                  <a:pt x="102812" y="518065"/>
                </a:lnTo>
                <a:lnTo>
                  <a:pt x="86232" y="502700"/>
                </a:lnTo>
                <a:lnTo>
                  <a:pt x="70872" y="486116"/>
                </a:lnTo>
                <a:lnTo>
                  <a:pt x="56806" y="468388"/>
                </a:lnTo>
                <a:lnTo>
                  <a:pt x="44111" y="449592"/>
                </a:lnTo>
                <a:lnTo>
                  <a:pt x="32863" y="429804"/>
                </a:lnTo>
                <a:lnTo>
                  <a:pt x="23137" y="409098"/>
                </a:lnTo>
                <a:lnTo>
                  <a:pt x="15010" y="387552"/>
                </a:lnTo>
                <a:lnTo>
                  <a:pt x="8557" y="365241"/>
                </a:lnTo>
                <a:lnTo>
                  <a:pt x="3853" y="342240"/>
                </a:lnTo>
                <a:lnTo>
                  <a:pt x="976" y="318626"/>
                </a:lnTo>
                <a:lnTo>
                  <a:pt x="0" y="294474"/>
                </a:lnTo>
                <a:close/>
              </a:path>
            </a:pathLst>
          </a:custGeom>
          <a:ln w="25400">
            <a:solidFill>
              <a:srgbClr val="FFFFFF"/>
            </a:solidFill>
          </a:ln>
        </p:spPr>
        <p:txBody>
          <a:bodyPr wrap="square" lIns="0" tIns="0" rIns="0" bIns="0" rtlCol="0">
            <a:noAutofit/>
          </a:bodyPr>
          <a:lstStyle/>
          <a:p>
            <a:endParaRPr/>
          </a:p>
        </p:txBody>
      </p:sp>
      <p:sp>
        <p:nvSpPr>
          <p:cNvPr id="10" name="object 10"/>
          <p:cNvSpPr txBox="1"/>
          <p:nvPr/>
        </p:nvSpPr>
        <p:spPr>
          <a:xfrm>
            <a:off x="3886201" y="45653"/>
            <a:ext cx="6422948" cy="1365824"/>
          </a:xfrm>
          <a:prstGeom prst="rect">
            <a:avLst/>
          </a:prstGeom>
        </p:spPr>
        <p:txBody>
          <a:bodyPr wrap="square" lIns="0" tIns="0" rIns="0" bIns="0" rtlCol="0">
            <a:noAutofit/>
          </a:bodyPr>
          <a:lstStyle/>
          <a:p>
            <a:pPr marL="177368" marR="1676624" algn="ctr">
              <a:lnSpc>
                <a:spcPts val="3365"/>
              </a:lnSpc>
              <a:spcBef>
                <a:spcPts val="168"/>
              </a:spcBef>
            </a:pPr>
            <a:r>
              <a:rPr sz="3600" b="1" dirty="0" err="1" smtClean="0">
                <a:solidFill>
                  <a:srgbClr val="1F497D"/>
                </a:solidFill>
              </a:rPr>
              <a:t>Oportunidades</a:t>
            </a:r>
            <a:r>
              <a:rPr lang="es-EC" sz="3600" b="1" dirty="0" smtClean="0">
                <a:solidFill>
                  <a:srgbClr val="1F497D"/>
                </a:solidFill>
              </a:rPr>
              <a:t> de</a:t>
            </a:r>
            <a:r>
              <a:rPr sz="3600" b="1" dirty="0" smtClean="0">
                <a:solidFill>
                  <a:srgbClr val="1F497D"/>
                </a:solidFill>
              </a:rPr>
              <a:t> </a:t>
            </a:r>
            <a:r>
              <a:rPr sz="3600" b="1" dirty="0" err="1" smtClean="0">
                <a:solidFill>
                  <a:srgbClr val="1F497D"/>
                </a:solidFill>
              </a:rPr>
              <a:t>anuncio</a:t>
            </a:r>
            <a:endParaRPr sz="3600" b="1" dirty="0">
              <a:solidFill>
                <a:srgbClr val="1F497D"/>
              </a:solidFill>
            </a:endParaRPr>
          </a:p>
          <a:p>
            <a:pPr marL="12700">
              <a:lnSpc>
                <a:spcPct val="101725"/>
              </a:lnSpc>
              <a:spcBef>
                <a:spcPts val="801"/>
              </a:spcBef>
            </a:pPr>
            <a:r>
              <a:rPr sz="2200" spc="9" dirty="0" smtClean="0">
                <a:solidFill>
                  <a:srgbClr val="FFFFFF"/>
                </a:solidFill>
                <a:latin typeface="Calibri"/>
                <a:cs typeface="Calibri"/>
              </a:rPr>
              <a:t>D</a:t>
            </a:r>
            <a:r>
              <a:rPr sz="2200" spc="0" dirty="0" smtClean="0">
                <a:solidFill>
                  <a:srgbClr val="FFFFFF"/>
                </a:solidFill>
                <a:latin typeface="Calibri"/>
                <a:cs typeface="Calibri"/>
              </a:rPr>
              <a:t>ILIGE</a:t>
            </a:r>
            <a:r>
              <a:rPr sz="2200" spc="-9" dirty="0" smtClean="0">
                <a:solidFill>
                  <a:srgbClr val="FFFFFF"/>
                </a:solidFill>
                <a:latin typeface="Calibri"/>
                <a:cs typeface="Calibri"/>
              </a:rPr>
              <a:t>N</a:t>
            </a:r>
            <a:r>
              <a:rPr sz="2200" spc="0" dirty="0" smtClean="0">
                <a:solidFill>
                  <a:srgbClr val="FFFFFF"/>
                </a:solidFill>
                <a:latin typeface="Calibri"/>
                <a:cs typeface="Calibri"/>
              </a:rPr>
              <a:t>CIA</a:t>
            </a:r>
            <a:r>
              <a:rPr sz="2200" spc="-29" dirty="0" smtClean="0">
                <a:solidFill>
                  <a:srgbClr val="FFFFFF"/>
                </a:solidFill>
                <a:latin typeface="Calibri"/>
                <a:cs typeface="Calibri"/>
              </a:rPr>
              <a:t> </a:t>
            </a:r>
            <a:r>
              <a:rPr sz="2200" spc="9" dirty="0" smtClean="0">
                <a:solidFill>
                  <a:srgbClr val="FFFFFF"/>
                </a:solidFill>
                <a:latin typeface="Calibri"/>
                <a:cs typeface="Calibri"/>
              </a:rPr>
              <a:t>P</a:t>
            </a:r>
            <a:r>
              <a:rPr sz="2200" spc="0" dirty="0" smtClean="0">
                <a:solidFill>
                  <a:srgbClr val="FFFFFF"/>
                </a:solidFill>
                <a:latin typeface="Calibri"/>
                <a:cs typeface="Calibri"/>
              </a:rPr>
              <a:t>RE</a:t>
            </a:r>
            <a:r>
              <a:rPr sz="2200" spc="-154" dirty="0" smtClean="0">
                <a:solidFill>
                  <a:srgbClr val="FFFFFF"/>
                </a:solidFill>
                <a:latin typeface="Calibri"/>
                <a:cs typeface="Calibri"/>
              </a:rPr>
              <a:t>P</a:t>
            </a:r>
            <a:r>
              <a:rPr sz="2200" spc="0" dirty="0" smtClean="0">
                <a:solidFill>
                  <a:srgbClr val="FFFFFF"/>
                </a:solidFill>
                <a:latin typeface="Calibri"/>
                <a:cs typeface="Calibri"/>
              </a:rPr>
              <a:t>AR</a:t>
            </a:r>
            <a:r>
              <a:rPr sz="2200" spc="-179" dirty="0" smtClean="0">
                <a:solidFill>
                  <a:srgbClr val="FFFFFF"/>
                </a:solidFill>
                <a:latin typeface="Calibri"/>
                <a:cs typeface="Calibri"/>
              </a:rPr>
              <a:t>A</a:t>
            </a:r>
            <a:r>
              <a:rPr sz="2200" spc="-64" dirty="0" smtClean="0">
                <a:solidFill>
                  <a:srgbClr val="FFFFFF"/>
                </a:solidFill>
                <a:latin typeface="Calibri"/>
                <a:cs typeface="Calibri"/>
              </a:rPr>
              <a:t>T</a:t>
            </a:r>
            <a:r>
              <a:rPr sz="2200" spc="0" dirty="0" smtClean="0">
                <a:solidFill>
                  <a:srgbClr val="FFFFFF"/>
                </a:solidFill>
                <a:latin typeface="Calibri"/>
                <a:cs typeface="Calibri"/>
              </a:rPr>
              <a:t>ORIA</a:t>
            </a:r>
            <a:r>
              <a:rPr sz="2200" spc="-69" dirty="0" smtClean="0">
                <a:solidFill>
                  <a:srgbClr val="FFFFFF"/>
                </a:solidFill>
                <a:latin typeface="Calibri"/>
                <a:cs typeface="Calibri"/>
              </a:rPr>
              <a:t> </a:t>
            </a:r>
            <a:r>
              <a:rPr sz="2200" spc="0" dirty="0" smtClean="0">
                <a:solidFill>
                  <a:srgbClr val="FFFFFF"/>
                </a:solidFill>
                <a:latin typeface="Calibri"/>
                <a:cs typeface="Calibri"/>
              </a:rPr>
              <a:t>(</a:t>
            </a:r>
            <a:r>
              <a:rPr sz="2200" spc="9" dirty="0" smtClean="0">
                <a:solidFill>
                  <a:srgbClr val="FFFFFF"/>
                </a:solidFill>
                <a:latin typeface="Calibri"/>
                <a:cs typeface="Calibri"/>
              </a:rPr>
              <a:t>1</a:t>
            </a:r>
            <a:r>
              <a:rPr sz="2200" spc="4" dirty="0" smtClean="0">
                <a:solidFill>
                  <a:srgbClr val="FFFFFF"/>
                </a:solidFill>
                <a:latin typeface="Calibri"/>
                <a:cs typeface="Calibri"/>
              </a:rPr>
              <a:t>2</a:t>
            </a:r>
            <a:r>
              <a:rPr sz="2200" spc="0" dirty="0" smtClean="0">
                <a:solidFill>
                  <a:srgbClr val="FFFFFF"/>
                </a:solidFill>
                <a:latin typeface="Calibri"/>
                <a:cs typeface="Calibri"/>
              </a:rPr>
              <a:t>0</a:t>
            </a:r>
            <a:r>
              <a:rPr sz="2200" spc="-34" dirty="0" smtClean="0">
                <a:solidFill>
                  <a:srgbClr val="FFFFFF"/>
                </a:solidFill>
                <a:latin typeface="Calibri"/>
                <a:cs typeface="Calibri"/>
              </a:rPr>
              <a:t> </a:t>
            </a:r>
            <a:r>
              <a:rPr sz="2200" spc="0" dirty="0" smtClean="0">
                <a:solidFill>
                  <a:srgbClr val="FFFFFF"/>
                </a:solidFill>
                <a:latin typeface="Calibri"/>
                <a:cs typeface="Calibri"/>
              </a:rPr>
              <a:t>.2</a:t>
            </a:r>
            <a:r>
              <a:rPr sz="2200" spc="487" dirty="0" smtClean="0">
                <a:solidFill>
                  <a:srgbClr val="FFFFFF"/>
                </a:solidFill>
                <a:latin typeface="Calibri"/>
                <a:cs typeface="Calibri"/>
              </a:rPr>
              <a:t> </a:t>
            </a:r>
            <a:r>
              <a:rPr sz="2200" spc="0" dirty="0" smtClean="0">
                <a:solidFill>
                  <a:srgbClr val="FFFFFF"/>
                </a:solidFill>
                <a:latin typeface="Calibri"/>
                <a:cs typeface="Calibri"/>
              </a:rPr>
              <a:t>y</a:t>
            </a:r>
            <a:r>
              <a:rPr sz="2200" spc="-4" dirty="0" smtClean="0">
                <a:solidFill>
                  <a:srgbClr val="FFFFFF"/>
                </a:solidFill>
                <a:latin typeface="Calibri"/>
                <a:cs typeface="Calibri"/>
              </a:rPr>
              <a:t> </a:t>
            </a:r>
            <a:r>
              <a:rPr sz="2200" spc="4" dirty="0" smtClean="0">
                <a:solidFill>
                  <a:srgbClr val="FFFFFF"/>
                </a:solidFill>
                <a:latin typeface="Calibri"/>
                <a:cs typeface="Calibri"/>
              </a:rPr>
              <a:t>181</a:t>
            </a:r>
            <a:r>
              <a:rPr sz="2200" spc="0" dirty="0" smtClean="0">
                <a:solidFill>
                  <a:srgbClr val="FFFFFF"/>
                </a:solidFill>
                <a:latin typeface="Calibri"/>
                <a:cs typeface="Calibri"/>
              </a:rPr>
              <a:t>)</a:t>
            </a:r>
            <a:endParaRPr sz="2200" dirty="0">
              <a:latin typeface="Calibri"/>
              <a:cs typeface="Calibri"/>
            </a:endParaRPr>
          </a:p>
        </p:txBody>
      </p:sp>
      <p:sp>
        <p:nvSpPr>
          <p:cNvPr id="7" name="object 7"/>
          <p:cNvSpPr txBox="1"/>
          <p:nvPr/>
        </p:nvSpPr>
        <p:spPr>
          <a:xfrm>
            <a:off x="5500285" y="1870711"/>
            <a:ext cx="3199864" cy="305815"/>
          </a:xfrm>
          <a:prstGeom prst="rect">
            <a:avLst/>
          </a:prstGeom>
        </p:spPr>
        <p:txBody>
          <a:bodyPr wrap="square" lIns="0" tIns="0" rIns="0" bIns="0" rtlCol="0">
            <a:noAutofit/>
          </a:bodyPr>
          <a:lstStyle/>
          <a:p>
            <a:pPr marL="12700">
              <a:lnSpc>
                <a:spcPts val="2345"/>
              </a:lnSpc>
              <a:spcBef>
                <a:spcPts val="117"/>
              </a:spcBef>
            </a:pPr>
            <a:r>
              <a:rPr sz="3300" b="1" spc="9" baseline="2482" dirty="0" smtClean="0">
                <a:solidFill>
                  <a:srgbClr val="FFFFFF"/>
                </a:solidFill>
                <a:latin typeface="Calibri"/>
                <a:cs typeface="Calibri"/>
              </a:rPr>
              <a:t>P</a:t>
            </a:r>
            <a:r>
              <a:rPr sz="3300" b="1" spc="0" baseline="2482" dirty="0" smtClean="0">
                <a:solidFill>
                  <a:srgbClr val="FFFFFF"/>
                </a:solidFill>
                <a:latin typeface="Calibri"/>
                <a:cs typeface="Calibri"/>
              </a:rPr>
              <a:t>RIM</a:t>
            </a:r>
            <a:r>
              <a:rPr sz="3300" b="1" spc="4" baseline="2482" dirty="0" smtClean="0">
                <a:solidFill>
                  <a:srgbClr val="FFFFFF"/>
                </a:solidFill>
                <a:latin typeface="Calibri"/>
                <a:cs typeface="Calibri"/>
              </a:rPr>
              <a:t>E</a:t>
            </a:r>
            <a:r>
              <a:rPr sz="3300" b="1" spc="0" baseline="2482" dirty="0" smtClean="0">
                <a:solidFill>
                  <a:srgbClr val="FFFFFF"/>
                </a:solidFill>
                <a:latin typeface="Calibri"/>
                <a:cs typeface="Calibri"/>
              </a:rPr>
              <a:t>RA</a:t>
            </a:r>
            <a:r>
              <a:rPr sz="3300" b="1" spc="-44" baseline="2482" dirty="0" smtClean="0">
                <a:solidFill>
                  <a:srgbClr val="FFFFFF"/>
                </a:solidFill>
                <a:latin typeface="Calibri"/>
                <a:cs typeface="Calibri"/>
              </a:rPr>
              <a:t> </a:t>
            </a:r>
            <a:r>
              <a:rPr sz="3300" b="1" spc="0" baseline="2482" dirty="0" smtClean="0">
                <a:solidFill>
                  <a:srgbClr val="FFFFFF"/>
                </a:solidFill>
                <a:latin typeface="Calibri"/>
                <a:cs typeface="Calibri"/>
              </a:rPr>
              <a:t>I</a:t>
            </a:r>
            <a:r>
              <a:rPr sz="3300" b="1" spc="-14" baseline="2482" dirty="0" smtClean="0">
                <a:solidFill>
                  <a:srgbClr val="FFFFFF"/>
                </a:solidFill>
                <a:latin typeface="Calibri"/>
                <a:cs typeface="Calibri"/>
              </a:rPr>
              <a:t>N</a:t>
            </a:r>
            <a:r>
              <a:rPr sz="3300" b="1" spc="-29" baseline="2482" dirty="0" smtClean="0">
                <a:solidFill>
                  <a:srgbClr val="FFFFFF"/>
                </a:solidFill>
                <a:latin typeface="Calibri"/>
                <a:cs typeface="Calibri"/>
              </a:rPr>
              <a:t>S</a:t>
            </a:r>
            <a:r>
              <a:rPr sz="3300" b="1" spc="-164" baseline="2482" dirty="0" smtClean="0">
                <a:solidFill>
                  <a:srgbClr val="FFFFFF"/>
                </a:solidFill>
                <a:latin typeface="Calibri"/>
                <a:cs typeface="Calibri"/>
              </a:rPr>
              <a:t>T</a:t>
            </a:r>
            <a:r>
              <a:rPr sz="3300" b="1" spc="0" baseline="2482" dirty="0" smtClean="0">
                <a:solidFill>
                  <a:srgbClr val="FFFFFF"/>
                </a:solidFill>
                <a:latin typeface="Calibri"/>
                <a:cs typeface="Calibri"/>
              </a:rPr>
              <a:t>A</a:t>
            </a:r>
            <a:r>
              <a:rPr sz="3300" b="1" spc="-14" baseline="2482" dirty="0" smtClean="0">
                <a:solidFill>
                  <a:srgbClr val="FFFFFF"/>
                </a:solidFill>
                <a:latin typeface="Calibri"/>
                <a:cs typeface="Calibri"/>
              </a:rPr>
              <a:t>N</a:t>
            </a:r>
            <a:r>
              <a:rPr sz="3300" b="1" spc="0" baseline="2482" dirty="0" smtClean="0">
                <a:solidFill>
                  <a:srgbClr val="FFFFFF"/>
                </a:solidFill>
                <a:latin typeface="Calibri"/>
                <a:cs typeface="Calibri"/>
              </a:rPr>
              <a:t>CIA</a:t>
            </a:r>
            <a:endParaRPr sz="2200" b="1">
              <a:latin typeface="Calibri"/>
              <a:cs typeface="Calibri"/>
            </a:endParaRPr>
          </a:p>
        </p:txBody>
      </p:sp>
      <p:sp>
        <p:nvSpPr>
          <p:cNvPr id="6" name="object 6"/>
          <p:cNvSpPr txBox="1"/>
          <p:nvPr/>
        </p:nvSpPr>
        <p:spPr>
          <a:xfrm>
            <a:off x="4654635" y="2635529"/>
            <a:ext cx="4878068" cy="306120"/>
          </a:xfrm>
          <a:prstGeom prst="rect">
            <a:avLst/>
          </a:prstGeom>
        </p:spPr>
        <p:txBody>
          <a:bodyPr wrap="square" lIns="0" tIns="0" rIns="0" bIns="0" rtlCol="0">
            <a:noAutofit/>
          </a:bodyPr>
          <a:lstStyle/>
          <a:p>
            <a:pPr marL="12700">
              <a:lnSpc>
                <a:spcPts val="2350"/>
              </a:lnSpc>
              <a:spcBef>
                <a:spcPts val="117"/>
              </a:spcBef>
            </a:pPr>
            <a:r>
              <a:rPr sz="3300" b="1" spc="4" baseline="2482" dirty="0" smtClean="0">
                <a:solidFill>
                  <a:srgbClr val="FFFFFF"/>
                </a:solidFill>
                <a:latin typeface="Calibri"/>
                <a:cs typeface="Calibri"/>
              </a:rPr>
              <a:t>D</a:t>
            </a:r>
            <a:r>
              <a:rPr sz="3300" b="1" spc="0" baseline="2482" dirty="0" smtClean="0">
                <a:solidFill>
                  <a:srgbClr val="FFFFFF"/>
                </a:solidFill>
                <a:latin typeface="Calibri"/>
                <a:cs typeface="Calibri"/>
              </a:rPr>
              <a:t>E</a:t>
            </a:r>
            <a:r>
              <a:rPr sz="3300" b="1" spc="4" baseline="2482" dirty="0" smtClean="0">
                <a:solidFill>
                  <a:srgbClr val="FFFFFF"/>
                </a:solidFill>
                <a:latin typeface="Calibri"/>
                <a:cs typeface="Calibri"/>
              </a:rPr>
              <a:t>M</a:t>
            </a:r>
            <a:r>
              <a:rPr sz="3300" b="1" spc="-9" baseline="2482" dirty="0" smtClean="0">
                <a:solidFill>
                  <a:srgbClr val="FFFFFF"/>
                </a:solidFill>
                <a:latin typeface="Calibri"/>
                <a:cs typeface="Calibri"/>
              </a:rPr>
              <a:t>AN</a:t>
            </a:r>
            <a:r>
              <a:rPr sz="3300" b="1" spc="-14" baseline="2482" dirty="0" smtClean="0">
                <a:solidFill>
                  <a:srgbClr val="FFFFFF"/>
                </a:solidFill>
                <a:latin typeface="Calibri"/>
                <a:cs typeface="Calibri"/>
              </a:rPr>
              <a:t>D</a:t>
            </a:r>
            <a:r>
              <a:rPr sz="3300" b="1" spc="0" baseline="2482" dirty="0" smtClean="0">
                <a:solidFill>
                  <a:srgbClr val="FFFFFF"/>
                </a:solidFill>
                <a:latin typeface="Calibri"/>
                <a:cs typeface="Calibri"/>
              </a:rPr>
              <a:t>A</a:t>
            </a:r>
            <a:r>
              <a:rPr sz="3300" b="1" spc="-50" baseline="2482" dirty="0" smtClean="0">
                <a:solidFill>
                  <a:srgbClr val="FFFFFF"/>
                </a:solidFill>
                <a:latin typeface="Calibri"/>
                <a:cs typeface="Calibri"/>
              </a:rPr>
              <a:t> </a:t>
            </a:r>
            <a:r>
              <a:rPr sz="3300" b="1" spc="0" baseline="2482" dirty="0" smtClean="0">
                <a:solidFill>
                  <a:srgbClr val="FFFFFF"/>
                </a:solidFill>
                <a:latin typeface="Calibri"/>
                <a:cs typeface="Calibri"/>
              </a:rPr>
              <a:t>(</a:t>
            </a:r>
            <a:r>
              <a:rPr sz="3300" b="1" spc="4" baseline="2482" dirty="0" smtClean="0">
                <a:solidFill>
                  <a:srgbClr val="FFFFFF"/>
                </a:solidFill>
                <a:latin typeface="Calibri"/>
                <a:cs typeface="Calibri"/>
              </a:rPr>
              <a:t>14</a:t>
            </a:r>
            <a:r>
              <a:rPr sz="3300" b="1" spc="0" baseline="2482" dirty="0" smtClean="0">
                <a:solidFill>
                  <a:srgbClr val="FFFFFF"/>
                </a:solidFill>
                <a:latin typeface="Calibri"/>
                <a:cs typeface="Calibri"/>
              </a:rPr>
              <a:t>2</a:t>
            </a:r>
            <a:r>
              <a:rPr sz="3300" b="1" spc="-59" baseline="2482" dirty="0" smtClean="0">
                <a:solidFill>
                  <a:srgbClr val="FFFFFF"/>
                </a:solidFill>
                <a:latin typeface="Calibri"/>
                <a:cs typeface="Calibri"/>
              </a:rPr>
              <a:t> </a:t>
            </a:r>
            <a:r>
              <a:rPr sz="3300" b="1" spc="0" baseline="2482" dirty="0" smtClean="0">
                <a:solidFill>
                  <a:srgbClr val="FFFFFF"/>
                </a:solidFill>
                <a:latin typeface="Calibri"/>
                <a:cs typeface="Calibri"/>
              </a:rPr>
              <a:t>7</a:t>
            </a:r>
            <a:r>
              <a:rPr sz="3300" b="1" spc="4" baseline="2482" dirty="0" smtClean="0">
                <a:solidFill>
                  <a:srgbClr val="FFFFFF"/>
                </a:solidFill>
                <a:latin typeface="Calibri"/>
                <a:cs typeface="Calibri"/>
              </a:rPr>
              <a:t> </a:t>
            </a:r>
            <a:r>
              <a:rPr sz="3300" b="1" spc="0" baseline="2482" dirty="0" smtClean="0">
                <a:solidFill>
                  <a:srgbClr val="FFFFFF"/>
                </a:solidFill>
                <a:latin typeface="Calibri"/>
                <a:cs typeface="Calibri"/>
              </a:rPr>
              <a:t>y</a:t>
            </a:r>
            <a:r>
              <a:rPr sz="3300" b="1" spc="-9" baseline="2482" dirty="0" smtClean="0">
                <a:solidFill>
                  <a:srgbClr val="FFFFFF"/>
                </a:solidFill>
                <a:latin typeface="Calibri"/>
                <a:cs typeface="Calibri"/>
              </a:rPr>
              <a:t> </a:t>
            </a:r>
            <a:r>
              <a:rPr sz="3300" b="1" spc="4" baseline="2482" dirty="0" smtClean="0">
                <a:solidFill>
                  <a:srgbClr val="FFFFFF"/>
                </a:solidFill>
                <a:latin typeface="Calibri"/>
                <a:cs typeface="Calibri"/>
              </a:rPr>
              <a:t>8</a:t>
            </a:r>
            <a:r>
              <a:rPr sz="3300" b="1" spc="0" baseline="2482" dirty="0" smtClean="0">
                <a:solidFill>
                  <a:srgbClr val="FFFFFF"/>
                </a:solidFill>
                <a:latin typeface="Calibri"/>
                <a:cs typeface="Calibri"/>
              </a:rPr>
              <a:t>,</a:t>
            </a:r>
            <a:r>
              <a:rPr sz="3300" b="1" spc="-14" baseline="2482" dirty="0" smtClean="0">
                <a:solidFill>
                  <a:srgbClr val="FFFFFF"/>
                </a:solidFill>
                <a:latin typeface="Calibri"/>
                <a:cs typeface="Calibri"/>
              </a:rPr>
              <a:t> </a:t>
            </a:r>
            <a:r>
              <a:rPr sz="3300" b="1" spc="4" baseline="2482" dirty="0" smtClean="0">
                <a:solidFill>
                  <a:srgbClr val="FFFFFF"/>
                </a:solidFill>
                <a:latin typeface="Calibri"/>
                <a:cs typeface="Calibri"/>
              </a:rPr>
              <a:t>143</a:t>
            </a:r>
            <a:r>
              <a:rPr sz="3300" b="1" spc="0" baseline="2482" dirty="0" smtClean="0">
                <a:solidFill>
                  <a:srgbClr val="FFFFFF"/>
                </a:solidFill>
                <a:latin typeface="Calibri"/>
                <a:cs typeface="Calibri"/>
              </a:rPr>
              <a:t>,</a:t>
            </a:r>
            <a:r>
              <a:rPr sz="3300" b="1" spc="-39" baseline="2482" dirty="0" smtClean="0">
                <a:solidFill>
                  <a:srgbClr val="FFFFFF"/>
                </a:solidFill>
                <a:latin typeface="Calibri"/>
                <a:cs typeface="Calibri"/>
              </a:rPr>
              <a:t> </a:t>
            </a:r>
            <a:r>
              <a:rPr sz="3300" b="1" spc="4" baseline="2482" dirty="0" smtClean="0">
                <a:solidFill>
                  <a:srgbClr val="FFFFFF"/>
                </a:solidFill>
                <a:latin typeface="Calibri"/>
                <a:cs typeface="Calibri"/>
              </a:rPr>
              <a:t>159</a:t>
            </a:r>
            <a:r>
              <a:rPr sz="3300" b="1" spc="0" baseline="2482" dirty="0" smtClean="0">
                <a:solidFill>
                  <a:srgbClr val="FFFFFF"/>
                </a:solidFill>
                <a:latin typeface="Calibri"/>
                <a:cs typeface="Calibri"/>
              </a:rPr>
              <a:t>)</a:t>
            </a:r>
            <a:endParaRPr sz="2200" b="1">
              <a:latin typeface="Calibri"/>
              <a:cs typeface="Calibri"/>
            </a:endParaRPr>
          </a:p>
        </p:txBody>
      </p:sp>
      <p:sp>
        <p:nvSpPr>
          <p:cNvPr id="5" name="object 5"/>
          <p:cNvSpPr txBox="1"/>
          <p:nvPr/>
        </p:nvSpPr>
        <p:spPr>
          <a:xfrm>
            <a:off x="5390219" y="3400831"/>
            <a:ext cx="3412331" cy="306120"/>
          </a:xfrm>
          <a:prstGeom prst="rect">
            <a:avLst/>
          </a:prstGeom>
        </p:spPr>
        <p:txBody>
          <a:bodyPr wrap="square" lIns="0" tIns="0" rIns="0" bIns="0" rtlCol="0">
            <a:noAutofit/>
          </a:bodyPr>
          <a:lstStyle/>
          <a:p>
            <a:pPr marL="12700">
              <a:lnSpc>
                <a:spcPts val="2350"/>
              </a:lnSpc>
              <a:spcBef>
                <a:spcPts val="117"/>
              </a:spcBef>
            </a:pPr>
            <a:r>
              <a:rPr sz="3300" b="1" spc="-25" baseline="2482" dirty="0" smtClean="0">
                <a:solidFill>
                  <a:srgbClr val="FFFFFF"/>
                </a:solidFill>
                <a:latin typeface="Calibri"/>
                <a:cs typeface="Calibri"/>
              </a:rPr>
              <a:t>C</a:t>
            </a:r>
            <a:r>
              <a:rPr sz="3300" b="1" spc="0" baseline="2482" dirty="0" smtClean="0">
                <a:solidFill>
                  <a:srgbClr val="FFFFFF"/>
                </a:solidFill>
                <a:latin typeface="Calibri"/>
                <a:cs typeface="Calibri"/>
              </a:rPr>
              <a:t>O</a:t>
            </a:r>
            <a:r>
              <a:rPr sz="3300" b="1" spc="-9" baseline="2482" dirty="0" smtClean="0">
                <a:solidFill>
                  <a:srgbClr val="FFFFFF"/>
                </a:solidFill>
                <a:latin typeface="Calibri"/>
                <a:cs typeface="Calibri"/>
              </a:rPr>
              <a:t>N</a:t>
            </a:r>
            <a:r>
              <a:rPr sz="3300" b="1" spc="0" baseline="2482" dirty="0" smtClean="0">
                <a:solidFill>
                  <a:srgbClr val="FFFFFF"/>
                </a:solidFill>
                <a:latin typeface="Calibri"/>
                <a:cs typeface="Calibri"/>
              </a:rPr>
              <a:t>T</a:t>
            </a:r>
            <a:r>
              <a:rPr sz="3300" b="1" spc="-19" baseline="2482" dirty="0" smtClean="0">
                <a:solidFill>
                  <a:srgbClr val="FFFFFF"/>
                </a:solidFill>
                <a:latin typeface="Calibri"/>
                <a:cs typeface="Calibri"/>
              </a:rPr>
              <a:t>E</a:t>
            </a:r>
            <a:r>
              <a:rPr sz="3300" b="1" spc="-29" baseline="2482" dirty="0" smtClean="0">
                <a:solidFill>
                  <a:srgbClr val="FFFFFF"/>
                </a:solidFill>
                <a:latin typeface="Calibri"/>
                <a:cs typeface="Calibri"/>
              </a:rPr>
              <a:t>S</a:t>
            </a:r>
            <a:r>
              <a:rPr sz="3300" b="1" spc="-164" baseline="2482" dirty="0" smtClean="0">
                <a:solidFill>
                  <a:srgbClr val="FFFFFF"/>
                </a:solidFill>
                <a:latin typeface="Calibri"/>
                <a:cs typeface="Calibri"/>
              </a:rPr>
              <a:t>T</a:t>
            </a:r>
            <a:r>
              <a:rPr sz="3300" b="1" spc="-29" baseline="2482" dirty="0" smtClean="0">
                <a:solidFill>
                  <a:srgbClr val="FFFFFF"/>
                </a:solidFill>
                <a:latin typeface="Calibri"/>
                <a:cs typeface="Calibri"/>
              </a:rPr>
              <a:t>A</a:t>
            </a:r>
            <a:r>
              <a:rPr sz="3300" b="1" spc="0" baseline="2482" dirty="0" smtClean="0">
                <a:solidFill>
                  <a:srgbClr val="FFFFFF"/>
                </a:solidFill>
                <a:latin typeface="Calibri"/>
                <a:cs typeface="Calibri"/>
              </a:rPr>
              <a:t>C</a:t>
            </a:r>
            <a:r>
              <a:rPr sz="3300" b="1" spc="-4" baseline="2482" dirty="0" smtClean="0">
                <a:solidFill>
                  <a:srgbClr val="FFFFFF"/>
                </a:solidFill>
                <a:latin typeface="Calibri"/>
                <a:cs typeface="Calibri"/>
              </a:rPr>
              <a:t>I</a:t>
            </a:r>
            <a:r>
              <a:rPr sz="3300" b="1" spc="0" baseline="2482" dirty="0" smtClean="0">
                <a:solidFill>
                  <a:srgbClr val="FFFFFF"/>
                </a:solidFill>
                <a:latin typeface="Calibri"/>
                <a:cs typeface="Calibri"/>
              </a:rPr>
              <a:t>ÓN</a:t>
            </a:r>
            <a:r>
              <a:rPr sz="3300" b="1" spc="472" baseline="2482" dirty="0" smtClean="0">
                <a:solidFill>
                  <a:srgbClr val="FFFFFF"/>
                </a:solidFill>
                <a:latin typeface="Calibri"/>
                <a:cs typeface="Calibri"/>
              </a:rPr>
              <a:t> </a:t>
            </a:r>
            <a:r>
              <a:rPr sz="3300" b="1" spc="4" baseline="2482" dirty="0" smtClean="0">
                <a:solidFill>
                  <a:srgbClr val="FFFFFF"/>
                </a:solidFill>
                <a:latin typeface="Calibri"/>
                <a:cs typeface="Calibri"/>
              </a:rPr>
              <a:t>(152</a:t>
            </a:r>
            <a:r>
              <a:rPr sz="3300" b="1" spc="0" baseline="2482" dirty="0" smtClean="0">
                <a:solidFill>
                  <a:srgbClr val="FFFFFF"/>
                </a:solidFill>
                <a:latin typeface="Calibri"/>
                <a:cs typeface="Calibri"/>
              </a:rPr>
              <a:t>)</a:t>
            </a:r>
            <a:endParaRPr sz="2200" b="1">
              <a:latin typeface="Calibri"/>
              <a:cs typeface="Calibri"/>
            </a:endParaRPr>
          </a:p>
        </p:txBody>
      </p:sp>
      <p:sp>
        <p:nvSpPr>
          <p:cNvPr id="4" name="object 4"/>
          <p:cNvSpPr txBox="1"/>
          <p:nvPr/>
        </p:nvSpPr>
        <p:spPr>
          <a:xfrm>
            <a:off x="4926922" y="4165879"/>
            <a:ext cx="4340207" cy="306120"/>
          </a:xfrm>
          <a:prstGeom prst="rect">
            <a:avLst/>
          </a:prstGeom>
        </p:spPr>
        <p:txBody>
          <a:bodyPr wrap="square" lIns="0" tIns="0" rIns="0" bIns="0" rtlCol="0">
            <a:noAutofit/>
          </a:bodyPr>
          <a:lstStyle/>
          <a:p>
            <a:pPr marL="12700">
              <a:lnSpc>
                <a:spcPts val="2350"/>
              </a:lnSpc>
              <a:spcBef>
                <a:spcPts val="117"/>
              </a:spcBef>
            </a:pPr>
            <a:r>
              <a:rPr sz="3300" b="1" spc="9" baseline="2482" dirty="0" smtClean="0">
                <a:solidFill>
                  <a:srgbClr val="FFFFFF"/>
                </a:solidFill>
                <a:latin typeface="Calibri"/>
                <a:cs typeface="Calibri"/>
              </a:rPr>
              <a:t>P</a:t>
            </a:r>
            <a:r>
              <a:rPr sz="3300" b="1" spc="0" baseline="2482" dirty="0" smtClean="0">
                <a:solidFill>
                  <a:srgbClr val="FFFFFF"/>
                </a:solidFill>
                <a:latin typeface="Calibri"/>
                <a:cs typeface="Calibri"/>
              </a:rPr>
              <a:t>RUE</a:t>
            </a:r>
            <a:r>
              <a:rPr sz="3300" b="1" spc="-29" baseline="2482" dirty="0" smtClean="0">
                <a:solidFill>
                  <a:srgbClr val="FFFFFF"/>
                </a:solidFill>
                <a:latin typeface="Calibri"/>
                <a:cs typeface="Calibri"/>
              </a:rPr>
              <a:t>B</a:t>
            </a:r>
            <a:r>
              <a:rPr sz="3300" b="1" spc="0" baseline="2482" dirty="0" smtClean="0">
                <a:solidFill>
                  <a:srgbClr val="FFFFFF"/>
                </a:solidFill>
                <a:latin typeface="Calibri"/>
                <a:cs typeface="Calibri"/>
              </a:rPr>
              <a:t>A</a:t>
            </a:r>
            <a:r>
              <a:rPr sz="3300" b="1" spc="-50" baseline="2482" dirty="0" smtClean="0">
                <a:solidFill>
                  <a:srgbClr val="FFFFFF"/>
                </a:solidFill>
                <a:latin typeface="Calibri"/>
                <a:cs typeface="Calibri"/>
              </a:rPr>
              <a:t> </a:t>
            </a:r>
            <a:r>
              <a:rPr sz="3300" b="1" spc="-9" baseline="2482" dirty="0" smtClean="0">
                <a:solidFill>
                  <a:srgbClr val="FFFFFF"/>
                </a:solidFill>
                <a:latin typeface="Calibri"/>
                <a:cs typeface="Calibri"/>
              </a:rPr>
              <a:t>N</a:t>
            </a:r>
            <a:r>
              <a:rPr sz="3300" b="1" spc="0" baseline="2482" dirty="0" smtClean="0">
                <a:solidFill>
                  <a:srgbClr val="FFFFFF"/>
                </a:solidFill>
                <a:latin typeface="Calibri"/>
                <a:cs typeface="Calibri"/>
              </a:rPr>
              <a:t>UE</a:t>
            </a:r>
            <a:r>
              <a:rPr sz="3300" b="1" spc="-104" baseline="2482" dirty="0" smtClean="0">
                <a:solidFill>
                  <a:srgbClr val="FFFFFF"/>
                </a:solidFill>
                <a:latin typeface="Calibri"/>
                <a:cs typeface="Calibri"/>
              </a:rPr>
              <a:t>V</a:t>
            </a:r>
            <a:r>
              <a:rPr sz="3300" b="1" spc="0" baseline="2482" dirty="0" smtClean="0">
                <a:solidFill>
                  <a:srgbClr val="FFFFFF"/>
                </a:solidFill>
                <a:latin typeface="Calibri"/>
                <a:cs typeface="Calibri"/>
              </a:rPr>
              <a:t>A</a:t>
            </a:r>
            <a:r>
              <a:rPr sz="3300" b="1" spc="477" baseline="2482" dirty="0" smtClean="0">
                <a:solidFill>
                  <a:srgbClr val="FFFFFF"/>
                </a:solidFill>
                <a:latin typeface="Calibri"/>
                <a:cs typeface="Calibri"/>
              </a:rPr>
              <a:t> </a:t>
            </a:r>
            <a:r>
              <a:rPr sz="3300" b="1" spc="0" baseline="2482" dirty="0" smtClean="0">
                <a:solidFill>
                  <a:srgbClr val="FFFFFF"/>
                </a:solidFill>
                <a:latin typeface="Calibri"/>
                <a:cs typeface="Calibri"/>
              </a:rPr>
              <a:t>(</a:t>
            </a:r>
            <a:r>
              <a:rPr sz="3300" b="1" spc="4" baseline="2482" dirty="0" smtClean="0">
                <a:solidFill>
                  <a:srgbClr val="FFFFFF"/>
                </a:solidFill>
                <a:latin typeface="Calibri"/>
                <a:cs typeface="Calibri"/>
              </a:rPr>
              <a:t>16</a:t>
            </a:r>
            <a:r>
              <a:rPr sz="3300" b="1" spc="0" baseline="2482" dirty="0" smtClean="0">
                <a:solidFill>
                  <a:srgbClr val="FFFFFF"/>
                </a:solidFill>
                <a:latin typeface="Calibri"/>
                <a:cs typeface="Calibri"/>
              </a:rPr>
              <a:t>6</a:t>
            </a:r>
            <a:r>
              <a:rPr sz="3300" b="1" spc="-34" baseline="2482" dirty="0" smtClean="0">
                <a:solidFill>
                  <a:srgbClr val="FFFFFF"/>
                </a:solidFill>
                <a:latin typeface="Calibri"/>
                <a:cs typeface="Calibri"/>
              </a:rPr>
              <a:t> </a:t>
            </a:r>
            <a:r>
              <a:rPr sz="3300" b="1" spc="0" baseline="2482" dirty="0" smtClean="0">
                <a:solidFill>
                  <a:srgbClr val="FFFFFF"/>
                </a:solidFill>
                <a:latin typeface="Calibri"/>
                <a:cs typeface="Calibri"/>
              </a:rPr>
              <a:t>y</a:t>
            </a:r>
            <a:r>
              <a:rPr sz="3300" b="1" spc="-9" baseline="2482" dirty="0" smtClean="0">
                <a:solidFill>
                  <a:srgbClr val="FFFFFF"/>
                </a:solidFill>
                <a:latin typeface="Calibri"/>
                <a:cs typeface="Calibri"/>
              </a:rPr>
              <a:t> </a:t>
            </a:r>
            <a:r>
              <a:rPr sz="3300" b="1" spc="4" baseline="2482" dirty="0" smtClean="0">
                <a:solidFill>
                  <a:srgbClr val="FFFFFF"/>
                </a:solidFill>
                <a:latin typeface="Calibri"/>
                <a:cs typeface="Calibri"/>
              </a:rPr>
              <a:t>151</a:t>
            </a:r>
            <a:r>
              <a:rPr sz="3300" b="1" spc="0" baseline="2482" dirty="0" smtClean="0">
                <a:solidFill>
                  <a:srgbClr val="FFFFFF"/>
                </a:solidFill>
                <a:latin typeface="Calibri"/>
                <a:cs typeface="Calibri"/>
              </a:rPr>
              <a:t>)</a:t>
            </a:r>
            <a:endParaRPr sz="2200" b="1">
              <a:latin typeface="Calibri"/>
              <a:cs typeface="Calibri"/>
            </a:endParaRPr>
          </a:p>
        </p:txBody>
      </p:sp>
      <p:sp>
        <p:nvSpPr>
          <p:cNvPr id="3" name="object 3"/>
          <p:cNvSpPr txBox="1"/>
          <p:nvPr/>
        </p:nvSpPr>
        <p:spPr>
          <a:xfrm>
            <a:off x="4711531" y="4930927"/>
            <a:ext cx="4774388" cy="306120"/>
          </a:xfrm>
          <a:prstGeom prst="rect">
            <a:avLst/>
          </a:prstGeom>
        </p:spPr>
        <p:txBody>
          <a:bodyPr wrap="square" lIns="0" tIns="0" rIns="0" bIns="0" rtlCol="0">
            <a:noAutofit/>
          </a:bodyPr>
          <a:lstStyle/>
          <a:p>
            <a:pPr marL="12700">
              <a:lnSpc>
                <a:spcPts val="2350"/>
              </a:lnSpc>
              <a:spcBef>
                <a:spcPts val="117"/>
              </a:spcBef>
            </a:pPr>
            <a:r>
              <a:rPr sz="3300" b="1" spc="0" baseline="2482" dirty="0" smtClean="0">
                <a:solidFill>
                  <a:srgbClr val="FFFFFF"/>
                </a:solidFill>
                <a:latin typeface="Calibri"/>
                <a:cs typeface="Calibri"/>
              </a:rPr>
              <a:t>SO</a:t>
            </a:r>
            <a:r>
              <a:rPr sz="3300" b="1" spc="-9" baseline="2482" dirty="0" smtClean="0">
                <a:solidFill>
                  <a:srgbClr val="FFFFFF"/>
                </a:solidFill>
                <a:latin typeface="Calibri"/>
                <a:cs typeface="Calibri"/>
              </a:rPr>
              <a:t>B</a:t>
            </a:r>
            <a:r>
              <a:rPr sz="3300" b="1" spc="0" baseline="2482" dirty="0" smtClean="0">
                <a:solidFill>
                  <a:srgbClr val="FFFFFF"/>
                </a:solidFill>
                <a:latin typeface="Calibri"/>
                <a:cs typeface="Calibri"/>
              </a:rPr>
              <a:t>RE</a:t>
            </a:r>
            <a:r>
              <a:rPr sz="3300" b="1" spc="-14" baseline="2482" dirty="0" smtClean="0">
                <a:solidFill>
                  <a:srgbClr val="FFFFFF"/>
                </a:solidFill>
                <a:latin typeface="Calibri"/>
                <a:cs typeface="Calibri"/>
              </a:rPr>
              <a:t> </a:t>
            </a:r>
            <a:r>
              <a:rPr sz="3300" b="1" spc="-9" baseline="2482" dirty="0" smtClean="0">
                <a:solidFill>
                  <a:srgbClr val="FFFFFF"/>
                </a:solidFill>
                <a:latin typeface="Calibri"/>
                <a:cs typeface="Calibri"/>
              </a:rPr>
              <a:t>H</a:t>
            </a:r>
            <a:r>
              <a:rPr sz="3300" b="1" spc="-25" baseline="2482" dirty="0" smtClean="0">
                <a:solidFill>
                  <a:srgbClr val="FFFFFF"/>
                </a:solidFill>
                <a:latin typeface="Calibri"/>
                <a:cs typeface="Calibri"/>
              </a:rPr>
              <a:t>E</a:t>
            </a:r>
            <a:r>
              <a:rPr sz="3300" b="1" spc="0" baseline="2482" dirty="0" smtClean="0">
                <a:solidFill>
                  <a:srgbClr val="FFFFFF"/>
                </a:solidFill>
                <a:latin typeface="Calibri"/>
                <a:cs typeface="Calibri"/>
              </a:rPr>
              <a:t>C</a:t>
            </a:r>
            <a:r>
              <a:rPr sz="3300" b="1" spc="-9" baseline="2482" dirty="0" smtClean="0">
                <a:solidFill>
                  <a:srgbClr val="FFFFFF"/>
                </a:solidFill>
                <a:latin typeface="Calibri"/>
                <a:cs typeface="Calibri"/>
              </a:rPr>
              <a:t>H</a:t>
            </a:r>
            <a:r>
              <a:rPr sz="3300" b="1" spc="0" baseline="2482" dirty="0" smtClean="0">
                <a:solidFill>
                  <a:srgbClr val="FFFFFF"/>
                </a:solidFill>
                <a:latin typeface="Calibri"/>
                <a:cs typeface="Calibri"/>
              </a:rPr>
              <a:t>OS</a:t>
            </a:r>
            <a:r>
              <a:rPr sz="3300" b="1" spc="-24" baseline="2482" dirty="0" smtClean="0">
                <a:solidFill>
                  <a:srgbClr val="FFFFFF"/>
                </a:solidFill>
                <a:latin typeface="Calibri"/>
                <a:cs typeface="Calibri"/>
              </a:rPr>
              <a:t> </a:t>
            </a:r>
            <a:r>
              <a:rPr sz="3300" b="1" spc="-9" baseline="2482" dirty="0" smtClean="0">
                <a:solidFill>
                  <a:srgbClr val="FFFFFF"/>
                </a:solidFill>
                <a:latin typeface="Calibri"/>
                <a:cs typeface="Calibri"/>
              </a:rPr>
              <a:t>N</a:t>
            </a:r>
            <a:r>
              <a:rPr sz="3300" b="1" spc="0" baseline="2482" dirty="0" smtClean="0">
                <a:solidFill>
                  <a:srgbClr val="FFFFFF"/>
                </a:solidFill>
                <a:latin typeface="Calibri"/>
                <a:cs typeface="Calibri"/>
              </a:rPr>
              <a:t>UE</a:t>
            </a:r>
            <a:r>
              <a:rPr sz="3300" b="1" spc="-29" baseline="2482" dirty="0" smtClean="0">
                <a:solidFill>
                  <a:srgbClr val="FFFFFF"/>
                </a:solidFill>
                <a:latin typeface="Calibri"/>
                <a:cs typeface="Calibri"/>
              </a:rPr>
              <a:t>V</a:t>
            </a:r>
            <a:r>
              <a:rPr sz="3300" b="1" spc="0" baseline="2482" dirty="0" smtClean="0">
                <a:solidFill>
                  <a:srgbClr val="FFFFFF"/>
                </a:solidFill>
                <a:latin typeface="Calibri"/>
                <a:cs typeface="Calibri"/>
              </a:rPr>
              <a:t>OS</a:t>
            </a:r>
            <a:r>
              <a:rPr sz="3300" b="1" spc="477" baseline="2482" dirty="0" smtClean="0">
                <a:solidFill>
                  <a:srgbClr val="FFFFFF"/>
                </a:solidFill>
                <a:latin typeface="Calibri"/>
                <a:cs typeface="Calibri"/>
              </a:rPr>
              <a:t> </a:t>
            </a:r>
            <a:r>
              <a:rPr sz="3300" b="1" spc="4" baseline="2482" dirty="0" smtClean="0">
                <a:solidFill>
                  <a:srgbClr val="FFFFFF"/>
                </a:solidFill>
                <a:latin typeface="Calibri"/>
                <a:cs typeface="Calibri"/>
              </a:rPr>
              <a:t>(148</a:t>
            </a:r>
            <a:r>
              <a:rPr sz="3300" b="1" spc="0" baseline="2482" dirty="0" smtClean="0">
                <a:solidFill>
                  <a:srgbClr val="FFFFFF"/>
                </a:solidFill>
                <a:latin typeface="Calibri"/>
                <a:cs typeface="Calibri"/>
              </a:rPr>
              <a:t>)</a:t>
            </a:r>
            <a:endParaRPr sz="2200" b="1">
              <a:latin typeface="Calibri"/>
              <a:cs typeface="Calibri"/>
            </a:endParaRPr>
          </a:p>
        </p:txBody>
      </p:sp>
      <p:sp>
        <p:nvSpPr>
          <p:cNvPr id="2" name="object 2"/>
          <p:cNvSpPr txBox="1"/>
          <p:nvPr/>
        </p:nvSpPr>
        <p:spPr>
          <a:xfrm>
            <a:off x="3348059" y="5697424"/>
            <a:ext cx="5922392" cy="747885"/>
          </a:xfrm>
          <a:prstGeom prst="rect">
            <a:avLst/>
          </a:prstGeom>
        </p:spPr>
        <p:txBody>
          <a:bodyPr wrap="square" lIns="0" tIns="0" rIns="0" bIns="0" rtlCol="0">
            <a:noAutofit/>
          </a:bodyPr>
          <a:lstStyle/>
          <a:p>
            <a:pPr marL="1257808">
              <a:lnSpc>
                <a:spcPts val="2345"/>
              </a:lnSpc>
              <a:spcBef>
                <a:spcPts val="117"/>
              </a:spcBef>
            </a:pPr>
            <a:r>
              <a:rPr sz="3300" b="1" spc="0" baseline="2482" dirty="0" smtClean="0">
                <a:solidFill>
                  <a:srgbClr val="FFFFFF"/>
                </a:solidFill>
                <a:latin typeface="Calibri"/>
                <a:cs typeface="Calibri"/>
              </a:rPr>
              <a:t>S</a:t>
            </a:r>
            <a:r>
              <a:rPr sz="3300" b="1" spc="-29" baseline="2482" dirty="0" smtClean="0">
                <a:solidFill>
                  <a:srgbClr val="FFFFFF"/>
                </a:solidFill>
                <a:latin typeface="Calibri"/>
                <a:cs typeface="Calibri"/>
              </a:rPr>
              <a:t>E</a:t>
            </a:r>
            <a:r>
              <a:rPr sz="3300" b="1" spc="0" baseline="2482" dirty="0" smtClean="0">
                <a:solidFill>
                  <a:srgbClr val="FFFFFF"/>
                </a:solidFill>
                <a:latin typeface="Calibri"/>
                <a:cs typeface="Calibri"/>
              </a:rPr>
              <a:t>GU</a:t>
            </a:r>
            <a:r>
              <a:rPr sz="3300" b="1" spc="-9" baseline="2482" dirty="0" smtClean="0">
                <a:solidFill>
                  <a:srgbClr val="FFFFFF"/>
                </a:solidFill>
                <a:latin typeface="Calibri"/>
                <a:cs typeface="Calibri"/>
              </a:rPr>
              <a:t>N</a:t>
            </a:r>
            <a:r>
              <a:rPr sz="3300" b="1" spc="-14" baseline="2482" dirty="0" smtClean="0">
                <a:solidFill>
                  <a:srgbClr val="FFFFFF"/>
                </a:solidFill>
                <a:latin typeface="Calibri"/>
                <a:cs typeface="Calibri"/>
              </a:rPr>
              <a:t>D</a:t>
            </a:r>
            <a:r>
              <a:rPr sz="3300" b="1" spc="0" baseline="2482" dirty="0" smtClean="0">
                <a:solidFill>
                  <a:srgbClr val="FFFFFF"/>
                </a:solidFill>
                <a:latin typeface="Calibri"/>
                <a:cs typeface="Calibri"/>
              </a:rPr>
              <a:t>A</a:t>
            </a:r>
            <a:r>
              <a:rPr sz="3300" b="1" spc="-44" baseline="2482" dirty="0" smtClean="0">
                <a:solidFill>
                  <a:srgbClr val="FFFFFF"/>
                </a:solidFill>
                <a:latin typeface="Calibri"/>
                <a:cs typeface="Calibri"/>
              </a:rPr>
              <a:t> </a:t>
            </a:r>
            <a:r>
              <a:rPr sz="3300" b="1" spc="0" baseline="2482" dirty="0" smtClean="0">
                <a:solidFill>
                  <a:srgbClr val="FFFFFF"/>
                </a:solidFill>
                <a:latin typeface="Calibri"/>
                <a:cs typeface="Calibri"/>
              </a:rPr>
              <a:t>I</a:t>
            </a:r>
            <a:r>
              <a:rPr sz="3300" b="1" spc="-14" baseline="2482" dirty="0" smtClean="0">
                <a:solidFill>
                  <a:srgbClr val="FFFFFF"/>
                </a:solidFill>
                <a:latin typeface="Calibri"/>
                <a:cs typeface="Calibri"/>
              </a:rPr>
              <a:t>N</a:t>
            </a:r>
            <a:r>
              <a:rPr sz="3300" b="1" spc="-29" baseline="2482" dirty="0" smtClean="0">
                <a:solidFill>
                  <a:srgbClr val="FFFFFF"/>
                </a:solidFill>
                <a:latin typeface="Calibri"/>
                <a:cs typeface="Calibri"/>
              </a:rPr>
              <a:t>S</a:t>
            </a:r>
            <a:r>
              <a:rPr sz="3300" b="1" spc="-164" baseline="2482" dirty="0" smtClean="0">
                <a:solidFill>
                  <a:srgbClr val="FFFFFF"/>
                </a:solidFill>
                <a:latin typeface="Calibri"/>
                <a:cs typeface="Calibri"/>
              </a:rPr>
              <a:t>T</a:t>
            </a:r>
            <a:r>
              <a:rPr sz="3300" b="1" spc="0" baseline="2482" dirty="0" smtClean="0">
                <a:solidFill>
                  <a:srgbClr val="FFFFFF"/>
                </a:solidFill>
                <a:latin typeface="Calibri"/>
                <a:cs typeface="Calibri"/>
              </a:rPr>
              <a:t>A</a:t>
            </a:r>
            <a:r>
              <a:rPr sz="3300" b="1" spc="-14" baseline="2482" dirty="0" smtClean="0">
                <a:solidFill>
                  <a:srgbClr val="FFFFFF"/>
                </a:solidFill>
                <a:latin typeface="Calibri"/>
                <a:cs typeface="Calibri"/>
              </a:rPr>
              <a:t>N</a:t>
            </a:r>
            <a:r>
              <a:rPr sz="3300" b="1" spc="0" baseline="2482" dirty="0" smtClean="0">
                <a:solidFill>
                  <a:srgbClr val="FFFFFF"/>
                </a:solidFill>
                <a:latin typeface="Calibri"/>
                <a:cs typeface="Calibri"/>
              </a:rPr>
              <a:t>CIA  (</a:t>
            </a:r>
            <a:r>
              <a:rPr sz="3300" b="1" spc="9" baseline="2482" dirty="0" smtClean="0">
                <a:solidFill>
                  <a:srgbClr val="FFFFFF"/>
                </a:solidFill>
                <a:latin typeface="Calibri"/>
                <a:cs typeface="Calibri"/>
              </a:rPr>
              <a:t>2</a:t>
            </a:r>
            <a:r>
              <a:rPr sz="3300" b="1" spc="4" baseline="2482" dirty="0" smtClean="0">
                <a:solidFill>
                  <a:srgbClr val="FFFFFF"/>
                </a:solidFill>
                <a:latin typeface="Calibri"/>
                <a:cs typeface="Calibri"/>
              </a:rPr>
              <a:t>58</a:t>
            </a:r>
            <a:r>
              <a:rPr sz="3300" b="1" spc="0" baseline="2482" dirty="0" smtClean="0">
                <a:solidFill>
                  <a:srgbClr val="FFFFFF"/>
                </a:solidFill>
                <a:latin typeface="Calibri"/>
                <a:cs typeface="Calibri"/>
              </a:rPr>
              <a:t>)</a:t>
            </a:r>
            <a:endParaRPr sz="2200" b="1" dirty="0">
              <a:latin typeface="Calibri"/>
              <a:cs typeface="Calibri"/>
            </a:endParaRPr>
          </a:p>
        </p:txBody>
      </p:sp>
    </p:spTree>
    <p:extLst>
      <p:ext uri="{BB962C8B-B14F-4D97-AF65-F5344CB8AC3E}">
        <p14:creationId xmlns:p14="http://schemas.microsoft.com/office/powerpoint/2010/main" val="34217218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609600" y="1417638"/>
            <a:ext cx="10972800" cy="4708525"/>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txBox="1"/>
          <p:nvPr/>
        </p:nvSpPr>
        <p:spPr>
          <a:xfrm>
            <a:off x="2531867" y="316074"/>
            <a:ext cx="7128265" cy="423247"/>
          </a:xfrm>
          <a:prstGeom prst="rect">
            <a:avLst/>
          </a:prstGeom>
        </p:spPr>
        <p:txBody>
          <a:bodyPr wrap="square" lIns="0" tIns="0" rIns="0" bIns="0" rtlCol="0">
            <a:noAutofit/>
          </a:bodyPr>
          <a:lstStyle/>
          <a:p>
            <a:pPr marL="604088" marR="1988920" algn="ctr">
              <a:lnSpc>
                <a:spcPct val="95825"/>
              </a:lnSpc>
              <a:spcBef>
                <a:spcPts val="189"/>
              </a:spcBef>
            </a:pPr>
            <a:r>
              <a:rPr sz="3600" b="1" dirty="0">
                <a:solidFill>
                  <a:srgbClr val="1F497D"/>
                </a:solidFill>
              </a:rPr>
              <a:t>Diligencia preparatoria</a:t>
            </a:r>
          </a:p>
          <a:p>
            <a:pPr marL="12700" marR="51159">
              <a:lnSpc>
                <a:spcPct val="101725"/>
              </a:lnSpc>
              <a:spcBef>
                <a:spcPts val="2632"/>
              </a:spcBef>
            </a:pPr>
            <a:r>
              <a:rPr sz="2200" spc="0" dirty="0" smtClean="0">
                <a:latin typeface="Calibri"/>
                <a:cs typeface="Calibri"/>
              </a:rPr>
              <a:t>C</a:t>
            </a:r>
            <a:r>
              <a:rPr sz="2200" spc="4" dirty="0" smtClean="0">
                <a:latin typeface="Calibri"/>
                <a:cs typeface="Calibri"/>
              </a:rPr>
              <a:t>om</a:t>
            </a:r>
            <a:r>
              <a:rPr sz="2200" spc="0" dirty="0" smtClean="0">
                <a:latin typeface="Calibri"/>
                <a:cs typeface="Calibri"/>
              </a:rPr>
              <a:t>o</a:t>
            </a:r>
            <a:r>
              <a:rPr sz="2200" spc="-34" dirty="0" smtClean="0">
                <a:latin typeface="Calibri"/>
                <a:cs typeface="Calibri"/>
              </a:rPr>
              <a:t> </a:t>
            </a:r>
            <a:r>
              <a:rPr sz="2200" spc="-9" dirty="0" smtClean="0">
                <a:latin typeface="Calibri"/>
                <a:cs typeface="Calibri"/>
              </a:rPr>
              <a:t>d</a:t>
            </a:r>
            <a:r>
              <a:rPr sz="2200" spc="0" dirty="0" smtClean="0">
                <a:latin typeface="Calibri"/>
                <a:cs typeface="Calibri"/>
              </a:rPr>
              <a:t>i</a:t>
            </a:r>
            <a:r>
              <a:rPr sz="2200" spc="-4" dirty="0" smtClean="0">
                <a:latin typeface="Calibri"/>
                <a:cs typeface="Calibri"/>
              </a:rPr>
              <a:t>l</a:t>
            </a:r>
            <a:r>
              <a:rPr sz="2200" spc="0" dirty="0" smtClean="0">
                <a:latin typeface="Calibri"/>
                <a:cs typeface="Calibri"/>
              </a:rPr>
              <a:t>i</a:t>
            </a:r>
            <a:r>
              <a:rPr sz="2200" spc="-34" dirty="0" smtClean="0">
                <a:latin typeface="Calibri"/>
                <a:cs typeface="Calibri"/>
              </a:rPr>
              <a:t>g</a:t>
            </a:r>
            <a:r>
              <a:rPr sz="2200" spc="0" dirty="0" smtClean="0">
                <a:latin typeface="Calibri"/>
                <a:cs typeface="Calibri"/>
              </a:rPr>
              <a:t>enc</a:t>
            </a:r>
            <a:r>
              <a:rPr sz="2200" spc="-4" dirty="0" smtClean="0">
                <a:latin typeface="Calibri"/>
                <a:cs typeface="Calibri"/>
              </a:rPr>
              <a:t>i</a:t>
            </a:r>
            <a:r>
              <a:rPr sz="2200" spc="0" dirty="0" smtClean="0">
                <a:latin typeface="Calibri"/>
                <a:cs typeface="Calibri"/>
              </a:rPr>
              <a:t>a</a:t>
            </a:r>
            <a:r>
              <a:rPr sz="2200" spc="-19" dirty="0" smtClean="0">
                <a:latin typeface="Calibri"/>
                <a:cs typeface="Calibri"/>
              </a:rPr>
              <a:t> </a:t>
            </a:r>
            <a:r>
              <a:rPr sz="2200" spc="-9" dirty="0" smtClean="0">
                <a:latin typeface="Calibri"/>
                <a:cs typeface="Calibri"/>
              </a:rPr>
              <a:t>p</a:t>
            </a:r>
            <a:r>
              <a:rPr sz="2200" spc="-25" dirty="0" smtClean="0">
                <a:latin typeface="Calibri"/>
                <a:cs typeface="Calibri"/>
              </a:rPr>
              <a:t>r</a:t>
            </a:r>
            <a:r>
              <a:rPr sz="2200" spc="0" dirty="0" smtClean="0">
                <a:latin typeface="Calibri"/>
                <a:cs typeface="Calibri"/>
              </a:rPr>
              <a:t>ep</a:t>
            </a:r>
            <a:r>
              <a:rPr sz="2200" spc="-9" dirty="0" smtClean="0">
                <a:latin typeface="Calibri"/>
                <a:cs typeface="Calibri"/>
              </a:rPr>
              <a:t>a</a:t>
            </a:r>
            <a:r>
              <a:rPr sz="2200" spc="-50" dirty="0" smtClean="0">
                <a:latin typeface="Calibri"/>
                <a:cs typeface="Calibri"/>
              </a:rPr>
              <a:t>r</a:t>
            </a:r>
            <a:r>
              <a:rPr sz="2200" spc="-25" dirty="0" smtClean="0">
                <a:latin typeface="Calibri"/>
                <a:cs typeface="Calibri"/>
              </a:rPr>
              <a:t>a</a:t>
            </a:r>
            <a:r>
              <a:rPr sz="2200" spc="-19" dirty="0" smtClean="0">
                <a:latin typeface="Calibri"/>
                <a:cs typeface="Calibri"/>
              </a:rPr>
              <a:t>t</a:t>
            </a:r>
            <a:r>
              <a:rPr sz="2200" spc="9" dirty="0" smtClean="0">
                <a:latin typeface="Calibri"/>
                <a:cs typeface="Calibri"/>
              </a:rPr>
              <a:t>o</a:t>
            </a:r>
            <a:r>
              <a:rPr sz="2200" spc="0" dirty="0" smtClean="0">
                <a:latin typeface="Calibri"/>
                <a:cs typeface="Calibri"/>
              </a:rPr>
              <a:t>r</a:t>
            </a:r>
            <a:r>
              <a:rPr sz="2200" spc="-4" dirty="0" smtClean="0">
                <a:latin typeface="Calibri"/>
                <a:cs typeface="Calibri"/>
              </a:rPr>
              <a:t>i</a:t>
            </a:r>
            <a:r>
              <a:rPr sz="2200" spc="0" dirty="0" smtClean="0">
                <a:latin typeface="Calibri"/>
                <a:cs typeface="Calibri"/>
              </a:rPr>
              <a:t>a:</a:t>
            </a:r>
            <a:endParaRPr sz="2200" dirty="0">
              <a:latin typeface="Calibri"/>
              <a:cs typeface="Calibri"/>
            </a:endParaRPr>
          </a:p>
          <a:p>
            <a:pPr marL="12700" marR="51159">
              <a:lnSpc>
                <a:spcPct val="101725"/>
              </a:lnSpc>
              <a:spcBef>
                <a:spcPts val="480"/>
              </a:spcBef>
            </a:pPr>
            <a:r>
              <a:rPr sz="2200" spc="9" dirty="0" smtClean="0">
                <a:latin typeface="Calibri"/>
                <a:cs typeface="Calibri"/>
              </a:rPr>
              <a:t>P</a:t>
            </a:r>
            <a:r>
              <a:rPr sz="2200" spc="0" dirty="0" smtClean="0">
                <a:latin typeface="Calibri"/>
                <a:cs typeface="Calibri"/>
              </a:rPr>
              <a:t>r</a:t>
            </a:r>
            <a:r>
              <a:rPr sz="2200" spc="-9" dirty="0" smtClean="0">
                <a:latin typeface="Calibri"/>
                <a:cs typeface="Calibri"/>
              </a:rPr>
              <a:t>u</a:t>
            </a:r>
            <a:r>
              <a:rPr sz="2200" spc="0" dirty="0" smtClean="0">
                <a:latin typeface="Calibri"/>
                <a:cs typeface="Calibri"/>
              </a:rPr>
              <a:t>eba</a:t>
            </a:r>
            <a:r>
              <a:rPr sz="2200" spc="-44" dirty="0" smtClean="0">
                <a:latin typeface="Calibri"/>
                <a:cs typeface="Calibri"/>
              </a:rPr>
              <a:t> </a:t>
            </a:r>
            <a:r>
              <a:rPr sz="2200" spc="0" dirty="0" smtClean="0">
                <a:latin typeface="Calibri"/>
                <a:cs typeface="Calibri"/>
              </a:rPr>
              <a:t>a</a:t>
            </a:r>
            <a:r>
              <a:rPr sz="2200" spc="-34" dirty="0" smtClean="0">
                <a:latin typeface="Calibri"/>
                <a:cs typeface="Calibri"/>
              </a:rPr>
              <a:t>n</a:t>
            </a:r>
            <a:r>
              <a:rPr sz="2200" spc="0" dirty="0" smtClean="0">
                <a:latin typeface="Calibri"/>
                <a:cs typeface="Calibri"/>
              </a:rPr>
              <a:t>tici</a:t>
            </a:r>
            <a:r>
              <a:rPr sz="2200" spc="-4" dirty="0" smtClean="0">
                <a:latin typeface="Calibri"/>
                <a:cs typeface="Calibri"/>
              </a:rPr>
              <a:t>p</a:t>
            </a:r>
            <a:r>
              <a:rPr sz="2200" spc="0" dirty="0" smtClean="0">
                <a:latin typeface="Calibri"/>
                <a:cs typeface="Calibri"/>
              </a:rPr>
              <a:t>a</a:t>
            </a:r>
            <a:r>
              <a:rPr sz="2200" spc="-9" dirty="0" smtClean="0">
                <a:latin typeface="Calibri"/>
                <a:cs typeface="Calibri"/>
              </a:rPr>
              <a:t>d</a:t>
            </a:r>
            <a:r>
              <a:rPr sz="2200" spc="0" dirty="0" smtClean="0">
                <a:latin typeface="Calibri"/>
                <a:cs typeface="Calibri"/>
              </a:rPr>
              <a:t>a.</a:t>
            </a:r>
            <a:endParaRPr sz="2200" dirty="0">
              <a:latin typeface="Calibri"/>
              <a:cs typeface="Calibri"/>
            </a:endParaRPr>
          </a:p>
          <a:p>
            <a:pPr marL="12700" marR="51159">
              <a:lnSpc>
                <a:spcPct val="101725"/>
              </a:lnSpc>
              <a:spcBef>
                <a:spcPts val="484"/>
              </a:spcBef>
            </a:pPr>
            <a:r>
              <a:rPr sz="2200" spc="0" dirty="0" smtClean="0">
                <a:latin typeface="Calibri"/>
                <a:cs typeface="Calibri"/>
              </a:rPr>
              <a:t>Ra</a:t>
            </a:r>
            <a:r>
              <a:rPr sz="2200" spc="4" dirty="0" smtClean="0">
                <a:latin typeface="Calibri"/>
                <a:cs typeface="Calibri"/>
              </a:rPr>
              <a:t>m</a:t>
            </a:r>
            <a:r>
              <a:rPr sz="2200" spc="9" dirty="0" smtClean="0">
                <a:latin typeface="Calibri"/>
                <a:cs typeface="Calibri"/>
              </a:rPr>
              <a:t>o</a:t>
            </a:r>
            <a:r>
              <a:rPr sz="2200" spc="0" dirty="0" smtClean="0">
                <a:latin typeface="Calibri"/>
                <a:cs typeface="Calibri"/>
              </a:rPr>
              <a:t>s</a:t>
            </a:r>
            <a:r>
              <a:rPr sz="2200" spc="-39" dirty="0" smtClean="0">
                <a:latin typeface="Calibri"/>
                <a:cs typeface="Calibri"/>
              </a:rPr>
              <a:t> </a:t>
            </a:r>
            <a:r>
              <a:rPr sz="2200" spc="0" dirty="0" smtClean="0">
                <a:latin typeface="Calibri"/>
                <a:cs typeface="Calibri"/>
              </a:rPr>
              <a:t>M</a:t>
            </a:r>
            <a:r>
              <a:rPr sz="2200" spc="9" dirty="0" smtClean="0">
                <a:latin typeface="Calibri"/>
                <a:cs typeface="Calibri"/>
              </a:rPr>
              <a:t>é</a:t>
            </a:r>
            <a:r>
              <a:rPr sz="2200" spc="-9" dirty="0" smtClean="0">
                <a:latin typeface="Calibri"/>
                <a:cs typeface="Calibri"/>
              </a:rPr>
              <a:t>nd</a:t>
            </a:r>
            <a:r>
              <a:rPr sz="2200" spc="-19" dirty="0" smtClean="0">
                <a:latin typeface="Calibri"/>
                <a:cs typeface="Calibri"/>
              </a:rPr>
              <a:t>e</a:t>
            </a:r>
            <a:r>
              <a:rPr sz="2200" spc="-9" dirty="0" smtClean="0">
                <a:latin typeface="Calibri"/>
                <a:cs typeface="Calibri"/>
              </a:rPr>
              <a:t>z</a:t>
            </a:r>
            <a:r>
              <a:rPr sz="2200" spc="0" dirty="0" smtClean="0">
                <a:latin typeface="Calibri"/>
                <a:cs typeface="Calibri"/>
              </a:rPr>
              <a:t>:</a:t>
            </a:r>
            <a:endParaRPr sz="2200" dirty="0">
              <a:latin typeface="Calibri"/>
              <a:cs typeface="Calibri"/>
            </a:endParaRPr>
          </a:p>
          <a:p>
            <a:pPr marL="125476">
              <a:lnSpc>
                <a:spcPct val="101725"/>
              </a:lnSpc>
              <a:spcBef>
                <a:spcPts val="480"/>
              </a:spcBef>
            </a:pPr>
            <a:r>
              <a:rPr sz="2200" spc="0" dirty="0" smtClean="0">
                <a:latin typeface="Arial"/>
                <a:cs typeface="Arial"/>
              </a:rPr>
              <a:t>–</a:t>
            </a:r>
            <a:r>
              <a:rPr sz="2200" spc="419" dirty="0" smtClean="0">
                <a:latin typeface="Arial"/>
                <a:cs typeface="Arial"/>
              </a:rPr>
              <a:t> </a:t>
            </a:r>
            <a:r>
              <a:rPr sz="2200" spc="9" dirty="0" smtClean="0">
                <a:latin typeface="Calibri"/>
                <a:cs typeface="Calibri"/>
              </a:rPr>
              <a:t>“</a:t>
            </a:r>
            <a:r>
              <a:rPr sz="2200" spc="-39" dirty="0" smtClean="0">
                <a:latin typeface="Calibri"/>
                <a:cs typeface="Calibri"/>
              </a:rPr>
              <a:t>P</a:t>
            </a:r>
            <a:r>
              <a:rPr sz="2200" spc="9" dirty="0" smtClean="0">
                <a:latin typeface="Calibri"/>
                <a:cs typeface="Calibri"/>
              </a:rPr>
              <a:t>o</a:t>
            </a:r>
            <a:r>
              <a:rPr sz="2200" spc="0" dirty="0" smtClean="0">
                <a:latin typeface="Calibri"/>
                <a:cs typeface="Calibri"/>
              </a:rPr>
              <a:t>r</a:t>
            </a:r>
            <a:r>
              <a:rPr sz="2200" spc="-44" dirty="0" smtClean="0">
                <a:latin typeface="Calibri"/>
                <a:cs typeface="Calibri"/>
              </a:rPr>
              <a:t> </a:t>
            </a:r>
            <a:r>
              <a:rPr sz="2200" spc="-25" dirty="0" smtClean="0">
                <a:latin typeface="Calibri"/>
                <a:cs typeface="Calibri"/>
              </a:rPr>
              <a:t>r</a:t>
            </a:r>
            <a:r>
              <a:rPr sz="2200" spc="0" dirty="0" smtClean="0">
                <a:latin typeface="Calibri"/>
                <a:cs typeface="Calibri"/>
              </a:rPr>
              <a:t>eg</a:t>
            </a:r>
            <a:r>
              <a:rPr sz="2200" spc="-4" dirty="0" smtClean="0">
                <a:latin typeface="Calibri"/>
                <a:cs typeface="Calibri"/>
              </a:rPr>
              <a:t>l</a:t>
            </a:r>
            <a:r>
              <a:rPr sz="2200" spc="0" dirty="0" smtClean="0">
                <a:latin typeface="Calibri"/>
                <a:cs typeface="Calibri"/>
              </a:rPr>
              <a:t>a</a:t>
            </a:r>
            <a:r>
              <a:rPr sz="2200" spc="-19" dirty="0" smtClean="0">
                <a:latin typeface="Calibri"/>
                <a:cs typeface="Calibri"/>
              </a:rPr>
              <a:t> </a:t>
            </a:r>
            <a:r>
              <a:rPr sz="2200" spc="-29" dirty="0" smtClean="0">
                <a:latin typeface="Calibri"/>
                <a:cs typeface="Calibri"/>
              </a:rPr>
              <a:t>g</a:t>
            </a:r>
            <a:r>
              <a:rPr sz="2200" spc="0" dirty="0" smtClean="0">
                <a:latin typeface="Calibri"/>
                <a:cs typeface="Calibri"/>
              </a:rPr>
              <a:t>ene</a:t>
            </a:r>
            <a:r>
              <a:rPr sz="2200" spc="-50" dirty="0" smtClean="0">
                <a:latin typeface="Calibri"/>
                <a:cs typeface="Calibri"/>
              </a:rPr>
              <a:t>r</a:t>
            </a:r>
            <a:r>
              <a:rPr sz="2200" spc="0" dirty="0" smtClean="0">
                <a:latin typeface="Calibri"/>
                <a:cs typeface="Calibri"/>
              </a:rPr>
              <a:t>al,</a:t>
            </a:r>
            <a:r>
              <a:rPr sz="2200" spc="-19" dirty="0" smtClean="0">
                <a:latin typeface="Calibri"/>
                <a:cs typeface="Calibri"/>
              </a:rPr>
              <a:t> c</a:t>
            </a:r>
            <a:r>
              <a:rPr sz="2200" spc="9" dirty="0" smtClean="0">
                <a:latin typeface="Calibri"/>
                <a:cs typeface="Calibri"/>
              </a:rPr>
              <a:t>om</a:t>
            </a:r>
            <a:r>
              <a:rPr sz="2200" spc="0" dirty="0" smtClean="0">
                <a:latin typeface="Calibri"/>
                <a:cs typeface="Calibri"/>
              </a:rPr>
              <a:t>o</a:t>
            </a:r>
            <a:r>
              <a:rPr sz="2200" spc="-29" dirty="0" smtClean="0">
                <a:latin typeface="Calibri"/>
                <a:cs typeface="Calibri"/>
              </a:rPr>
              <a:t> </a:t>
            </a:r>
            <a:r>
              <a:rPr sz="2200" spc="-4" dirty="0" smtClean="0">
                <a:latin typeface="Calibri"/>
                <a:cs typeface="Calibri"/>
              </a:rPr>
              <a:t>d</a:t>
            </a:r>
            <a:r>
              <a:rPr sz="2200" spc="0" dirty="0" smtClean="0">
                <a:latin typeface="Calibri"/>
                <a:cs typeface="Calibri"/>
              </a:rPr>
              <a:t>i</a:t>
            </a:r>
            <a:r>
              <a:rPr sz="2200" spc="-4" dirty="0" smtClean="0">
                <a:latin typeface="Calibri"/>
                <a:cs typeface="Calibri"/>
              </a:rPr>
              <a:t>l</a:t>
            </a:r>
            <a:r>
              <a:rPr sz="2200" spc="0" dirty="0" smtClean="0">
                <a:latin typeface="Calibri"/>
                <a:cs typeface="Calibri"/>
              </a:rPr>
              <a:t>i</a:t>
            </a:r>
            <a:r>
              <a:rPr sz="2200" spc="-34" dirty="0" smtClean="0">
                <a:latin typeface="Calibri"/>
                <a:cs typeface="Calibri"/>
              </a:rPr>
              <a:t>g</a:t>
            </a:r>
            <a:r>
              <a:rPr sz="2200" spc="0" dirty="0" smtClean="0">
                <a:latin typeface="Calibri"/>
                <a:cs typeface="Calibri"/>
              </a:rPr>
              <a:t>encias</a:t>
            </a:r>
            <a:r>
              <a:rPr sz="2200" spc="-19" dirty="0" smtClean="0">
                <a:latin typeface="Calibri"/>
                <a:cs typeface="Calibri"/>
              </a:rPr>
              <a:t> </a:t>
            </a:r>
            <a:r>
              <a:rPr sz="2200" spc="-4" dirty="0" smtClean="0">
                <a:latin typeface="Calibri"/>
                <a:cs typeface="Calibri"/>
              </a:rPr>
              <a:t>p</a:t>
            </a:r>
            <a:r>
              <a:rPr sz="2200" spc="-25" dirty="0" smtClean="0">
                <a:latin typeface="Calibri"/>
                <a:cs typeface="Calibri"/>
              </a:rPr>
              <a:t>r</a:t>
            </a:r>
            <a:r>
              <a:rPr sz="2200" spc="0" dirty="0" smtClean="0">
                <a:latin typeface="Calibri"/>
                <a:cs typeface="Calibri"/>
              </a:rPr>
              <a:t>epa</a:t>
            </a:r>
            <a:r>
              <a:rPr sz="2200" spc="-54" dirty="0" smtClean="0">
                <a:latin typeface="Calibri"/>
                <a:cs typeface="Calibri"/>
              </a:rPr>
              <a:t>r</a:t>
            </a:r>
            <a:r>
              <a:rPr sz="2200" spc="-25" dirty="0" smtClean="0">
                <a:latin typeface="Calibri"/>
                <a:cs typeface="Calibri"/>
              </a:rPr>
              <a:t>a</a:t>
            </a:r>
            <a:r>
              <a:rPr sz="2200" spc="-19" dirty="0" smtClean="0">
                <a:latin typeface="Calibri"/>
                <a:cs typeface="Calibri"/>
              </a:rPr>
              <a:t>t</a:t>
            </a:r>
            <a:r>
              <a:rPr sz="2200" spc="9" dirty="0" smtClean="0">
                <a:latin typeface="Calibri"/>
                <a:cs typeface="Calibri"/>
              </a:rPr>
              <a:t>o</a:t>
            </a:r>
            <a:r>
              <a:rPr sz="2200" spc="0" dirty="0" smtClean="0">
                <a:latin typeface="Calibri"/>
                <a:cs typeface="Calibri"/>
              </a:rPr>
              <a:t>ri</a:t>
            </a:r>
            <a:r>
              <a:rPr sz="2200" spc="-9" dirty="0" smtClean="0">
                <a:latin typeface="Calibri"/>
                <a:cs typeface="Calibri"/>
              </a:rPr>
              <a:t>a</a:t>
            </a:r>
            <a:r>
              <a:rPr sz="2200" spc="0" dirty="0" smtClean="0">
                <a:latin typeface="Calibri"/>
                <a:cs typeface="Calibri"/>
              </a:rPr>
              <a:t>s</a:t>
            </a:r>
            <a:r>
              <a:rPr sz="2200" spc="-64" dirty="0" smtClean="0">
                <a:latin typeface="Calibri"/>
                <a:cs typeface="Calibri"/>
              </a:rPr>
              <a:t> </a:t>
            </a:r>
            <a:r>
              <a:rPr sz="2200" spc="0" dirty="0" smtClean="0">
                <a:latin typeface="Calibri"/>
                <a:cs typeface="Calibri"/>
              </a:rPr>
              <a:t>al</a:t>
            </a:r>
            <a:r>
              <a:rPr sz="2200" spc="-19" dirty="0" smtClean="0">
                <a:latin typeface="Calibri"/>
                <a:cs typeface="Calibri"/>
              </a:rPr>
              <a:t> </a:t>
            </a:r>
            <a:r>
              <a:rPr sz="2200" spc="0" dirty="0" err="1" smtClean="0">
                <a:latin typeface="Calibri"/>
                <a:cs typeface="Calibri"/>
              </a:rPr>
              <a:t>j</a:t>
            </a:r>
            <a:r>
              <a:rPr sz="2200" spc="-4" dirty="0" err="1" smtClean="0">
                <a:latin typeface="Calibri"/>
                <a:cs typeface="Calibri"/>
              </a:rPr>
              <a:t>u</a:t>
            </a:r>
            <a:r>
              <a:rPr sz="2200" spc="0" dirty="0" err="1" smtClean="0">
                <a:latin typeface="Calibri"/>
                <a:cs typeface="Calibri"/>
              </a:rPr>
              <a:t>ici</a:t>
            </a:r>
            <a:r>
              <a:rPr sz="2200" spc="-39" dirty="0" err="1" smtClean="0">
                <a:latin typeface="Calibri"/>
                <a:cs typeface="Calibri"/>
              </a:rPr>
              <a:t>o</a:t>
            </a:r>
            <a:r>
              <a:rPr sz="2200" spc="0" dirty="0" smtClean="0">
                <a:latin typeface="Calibri"/>
                <a:cs typeface="Calibri"/>
              </a:rPr>
              <a:t>,</a:t>
            </a:r>
            <a:endParaRPr sz="2200" dirty="0">
              <a:latin typeface="Calibri"/>
              <a:cs typeface="Calibri"/>
            </a:endParaRPr>
          </a:p>
          <a:p>
            <a:pPr marL="411937" marR="22231">
              <a:lnSpc>
                <a:spcPts val="2640"/>
              </a:lnSpc>
              <a:spcBef>
                <a:spcPts val="132"/>
              </a:spcBef>
            </a:pPr>
            <a:r>
              <a:rPr sz="3300" b="1" spc="-9" baseline="1241" dirty="0" smtClean="0">
                <a:latin typeface="Calibri"/>
                <a:cs typeface="Calibri"/>
              </a:rPr>
              <a:t>puede</a:t>
            </a:r>
            <a:r>
              <a:rPr sz="3300" b="1" spc="0" baseline="1241" dirty="0" smtClean="0">
                <a:latin typeface="Calibri"/>
                <a:cs typeface="Calibri"/>
              </a:rPr>
              <a:t>n</a:t>
            </a:r>
            <a:r>
              <a:rPr sz="3300" b="1" spc="-9" baseline="1241" dirty="0" smtClean="0">
                <a:latin typeface="Calibri"/>
                <a:cs typeface="Calibri"/>
              </a:rPr>
              <a:t> </a:t>
            </a:r>
            <a:r>
              <a:rPr sz="3300" b="1" spc="0" baseline="1241" dirty="0" smtClean="0">
                <a:latin typeface="Calibri"/>
                <a:cs typeface="Calibri"/>
              </a:rPr>
              <a:t>p</a:t>
            </a:r>
            <a:r>
              <a:rPr sz="3300" b="1" spc="-14" baseline="1241" dirty="0" smtClean="0">
                <a:latin typeface="Calibri"/>
                <a:cs typeface="Calibri"/>
              </a:rPr>
              <a:t>e</a:t>
            </a:r>
            <a:r>
              <a:rPr sz="3300" b="1" spc="-9" baseline="1241" dirty="0" smtClean="0">
                <a:latin typeface="Calibri"/>
                <a:cs typeface="Calibri"/>
              </a:rPr>
              <a:t>d</a:t>
            </a:r>
            <a:r>
              <a:rPr sz="3300" b="1" spc="9" baseline="1241" dirty="0" smtClean="0">
                <a:latin typeface="Calibri"/>
                <a:cs typeface="Calibri"/>
              </a:rPr>
              <a:t>i</a:t>
            </a:r>
            <a:r>
              <a:rPr sz="3300" b="1" spc="-19" baseline="1241" dirty="0" smtClean="0">
                <a:latin typeface="Calibri"/>
                <a:cs typeface="Calibri"/>
              </a:rPr>
              <a:t>r</a:t>
            </a:r>
            <a:r>
              <a:rPr sz="3300" b="1" spc="0" baseline="1241" dirty="0" smtClean="0">
                <a:latin typeface="Calibri"/>
                <a:cs typeface="Calibri"/>
              </a:rPr>
              <a:t>se</a:t>
            </a:r>
            <a:r>
              <a:rPr sz="3300" b="1" spc="-19" baseline="1241" dirty="0" smtClean="0">
                <a:latin typeface="Calibri"/>
                <a:cs typeface="Calibri"/>
              </a:rPr>
              <a:t> </a:t>
            </a:r>
            <a:r>
              <a:rPr sz="3300" b="1" spc="-9" baseline="1241" dirty="0" smtClean="0">
                <a:latin typeface="Calibri"/>
                <a:cs typeface="Calibri"/>
              </a:rPr>
              <a:t>d</a:t>
            </a:r>
            <a:r>
              <a:rPr sz="3300" b="1" spc="9" baseline="1241" dirty="0" smtClean="0">
                <a:latin typeface="Calibri"/>
                <a:cs typeface="Calibri"/>
              </a:rPr>
              <a:t>ili</a:t>
            </a:r>
            <a:r>
              <a:rPr sz="3300" b="1" spc="-14" baseline="1241" dirty="0" smtClean="0">
                <a:latin typeface="Calibri"/>
                <a:cs typeface="Calibri"/>
              </a:rPr>
              <a:t>g</a:t>
            </a:r>
            <a:r>
              <a:rPr sz="3300" b="1" spc="-9" baseline="1241" dirty="0" smtClean="0">
                <a:latin typeface="Calibri"/>
                <a:cs typeface="Calibri"/>
              </a:rPr>
              <a:t>en</a:t>
            </a:r>
            <a:r>
              <a:rPr sz="3300" b="1" spc="9" baseline="1241" dirty="0" smtClean="0">
                <a:latin typeface="Calibri"/>
                <a:cs typeface="Calibri"/>
              </a:rPr>
              <a:t>ci</a:t>
            </a:r>
            <a:r>
              <a:rPr sz="3300" b="1" spc="-9" baseline="1241" dirty="0" smtClean="0">
                <a:latin typeface="Calibri"/>
                <a:cs typeface="Calibri"/>
              </a:rPr>
              <a:t>a</a:t>
            </a:r>
            <a:r>
              <a:rPr sz="3300" b="1" spc="0" baseline="1241" dirty="0" smtClean="0">
                <a:latin typeface="Calibri"/>
                <a:cs typeface="Calibri"/>
              </a:rPr>
              <a:t>s</a:t>
            </a:r>
            <a:r>
              <a:rPr sz="3300" b="1" spc="-59" baseline="1241" dirty="0" smtClean="0">
                <a:latin typeface="Calibri"/>
                <a:cs typeface="Calibri"/>
              </a:rPr>
              <a:t> </a:t>
            </a:r>
            <a:r>
              <a:rPr sz="3300" b="1" spc="-9" baseline="1241" dirty="0" smtClean="0">
                <a:latin typeface="Calibri"/>
                <a:cs typeface="Calibri"/>
              </a:rPr>
              <a:t>d</a:t>
            </a:r>
            <a:r>
              <a:rPr sz="3300" b="1" spc="0" baseline="1241" dirty="0" smtClean="0">
                <a:latin typeface="Calibri"/>
                <a:cs typeface="Calibri"/>
              </a:rPr>
              <a:t>e</a:t>
            </a:r>
            <a:r>
              <a:rPr sz="3300" b="1" spc="-4" baseline="1241" dirty="0" smtClean="0">
                <a:latin typeface="Calibri"/>
                <a:cs typeface="Calibri"/>
              </a:rPr>
              <a:t> </a:t>
            </a:r>
            <a:r>
              <a:rPr sz="3300" b="1" spc="0" baseline="1241" dirty="0" err="1" smtClean="0">
                <a:latin typeface="Calibri"/>
                <a:cs typeface="Calibri"/>
              </a:rPr>
              <a:t>pr</a:t>
            </a:r>
            <a:r>
              <a:rPr sz="3300" b="1" spc="-9" baseline="1241" dirty="0" err="1" smtClean="0">
                <a:latin typeface="Calibri"/>
                <a:cs typeface="Calibri"/>
              </a:rPr>
              <a:t>ueba</a:t>
            </a:r>
            <a:r>
              <a:rPr lang="es-ES" sz="3300" b="1" baseline="1241" dirty="0">
                <a:latin typeface="Calibri"/>
                <a:cs typeface="Calibri"/>
              </a:rPr>
              <a:t>.</a:t>
            </a:r>
            <a:endParaRPr sz="2200" dirty="0">
              <a:latin typeface="Calibri"/>
              <a:cs typeface="Calibri"/>
            </a:endParaRPr>
          </a:p>
        </p:txBody>
      </p:sp>
      <p:sp>
        <p:nvSpPr>
          <p:cNvPr id="6" name="object 6"/>
          <p:cNvSpPr txBox="1"/>
          <p:nvPr/>
        </p:nvSpPr>
        <p:spPr>
          <a:xfrm>
            <a:off x="714992" y="1486265"/>
            <a:ext cx="221013" cy="1111046"/>
          </a:xfrm>
          <a:prstGeom prst="rect">
            <a:avLst/>
          </a:prstGeom>
        </p:spPr>
        <p:txBody>
          <a:bodyPr wrap="square" lIns="0" tIns="0" rIns="0" bIns="0" rtlCol="0">
            <a:noAutofit/>
          </a:bodyPr>
          <a:lstStyle/>
          <a:p>
            <a:pPr marL="12700">
              <a:lnSpc>
                <a:spcPts val="2355"/>
              </a:lnSpc>
              <a:spcBef>
                <a:spcPts val="117"/>
              </a:spcBef>
            </a:pPr>
            <a:r>
              <a:rPr sz="2200" spc="0" dirty="0" smtClean="0">
                <a:latin typeface="Arial"/>
                <a:cs typeface="Arial"/>
              </a:rPr>
              <a:t>•</a:t>
            </a:r>
            <a:endParaRPr sz="2200">
              <a:latin typeface="Arial"/>
              <a:cs typeface="Arial"/>
            </a:endParaRPr>
          </a:p>
          <a:p>
            <a:pPr marL="12700" marR="152">
              <a:lnSpc>
                <a:spcPct val="95825"/>
              </a:lnSpc>
              <a:spcBef>
                <a:spcPts val="520"/>
              </a:spcBef>
            </a:pPr>
            <a:r>
              <a:rPr sz="2200" spc="0" dirty="0" smtClean="0">
                <a:latin typeface="Arial"/>
                <a:cs typeface="Arial"/>
              </a:rPr>
              <a:t>•</a:t>
            </a:r>
            <a:endParaRPr sz="2200">
              <a:latin typeface="Arial"/>
              <a:cs typeface="Arial"/>
            </a:endParaRPr>
          </a:p>
          <a:p>
            <a:pPr marL="12700">
              <a:lnSpc>
                <a:spcPct val="95825"/>
              </a:lnSpc>
              <a:spcBef>
                <a:spcPts val="640"/>
              </a:spcBef>
            </a:pPr>
            <a:r>
              <a:rPr sz="2200" spc="0" dirty="0" smtClean="0">
                <a:latin typeface="Arial"/>
                <a:cs typeface="Arial"/>
              </a:rPr>
              <a:t>•</a:t>
            </a:r>
            <a:endParaRPr sz="2200">
              <a:latin typeface="Arial"/>
              <a:cs typeface="Arial"/>
            </a:endParaRPr>
          </a:p>
        </p:txBody>
      </p:sp>
      <p:sp>
        <p:nvSpPr>
          <p:cNvPr id="4" name="object 4"/>
          <p:cNvSpPr txBox="1"/>
          <p:nvPr/>
        </p:nvSpPr>
        <p:spPr>
          <a:xfrm>
            <a:off x="1174224" y="3381503"/>
            <a:ext cx="10283245" cy="2744660"/>
          </a:xfrm>
          <a:prstGeom prst="rect">
            <a:avLst/>
          </a:prstGeom>
        </p:spPr>
        <p:txBody>
          <a:bodyPr wrap="square" lIns="0" tIns="0" rIns="0" bIns="0" rtlCol="0">
            <a:noAutofit/>
          </a:bodyPr>
          <a:lstStyle/>
          <a:p>
            <a:pPr marL="411937" marR="29408">
              <a:lnSpc>
                <a:spcPts val="2345"/>
              </a:lnSpc>
              <a:spcBef>
                <a:spcPts val="117"/>
              </a:spcBef>
            </a:pPr>
            <a:r>
              <a:rPr sz="3300" spc="0" baseline="2482" dirty="0" smtClean="0">
                <a:latin typeface="Calibri"/>
                <a:cs typeface="Calibri"/>
              </a:rPr>
              <a:t>Ú</a:t>
            </a:r>
            <a:r>
              <a:rPr sz="3300" spc="-9" baseline="2482" dirty="0" smtClean="0">
                <a:latin typeface="Calibri"/>
                <a:cs typeface="Calibri"/>
              </a:rPr>
              <a:t>n</a:t>
            </a:r>
            <a:r>
              <a:rPr sz="3300" spc="0" baseline="2482" dirty="0" smtClean="0">
                <a:latin typeface="Calibri"/>
                <a:cs typeface="Calibri"/>
              </a:rPr>
              <a:t>i</a:t>
            </a:r>
            <a:r>
              <a:rPr sz="3300" spc="-25" baseline="2482" dirty="0" smtClean="0">
                <a:latin typeface="Calibri"/>
                <a:cs typeface="Calibri"/>
              </a:rPr>
              <a:t>c</a:t>
            </a:r>
            <a:r>
              <a:rPr sz="3300" spc="0" baseline="2482" dirty="0" smtClean="0">
                <a:latin typeface="Calibri"/>
                <a:cs typeface="Calibri"/>
              </a:rPr>
              <a:t>a</a:t>
            </a:r>
            <a:r>
              <a:rPr sz="3300" spc="9" baseline="2482" dirty="0" smtClean="0">
                <a:latin typeface="Calibri"/>
                <a:cs typeface="Calibri"/>
              </a:rPr>
              <a:t>m</a:t>
            </a:r>
            <a:r>
              <a:rPr sz="3300" spc="0" baseline="2482" dirty="0" smtClean="0">
                <a:latin typeface="Calibri"/>
                <a:cs typeface="Calibri"/>
              </a:rPr>
              <a:t>e</a:t>
            </a:r>
            <a:r>
              <a:rPr sz="3300" spc="-25" baseline="2482" dirty="0" smtClean="0">
                <a:latin typeface="Calibri"/>
                <a:cs typeface="Calibri"/>
              </a:rPr>
              <a:t>n</a:t>
            </a:r>
            <a:r>
              <a:rPr sz="3300" spc="-19" baseline="2482" dirty="0" smtClean="0">
                <a:latin typeface="Calibri"/>
                <a:cs typeface="Calibri"/>
              </a:rPr>
              <a:t>t</a:t>
            </a:r>
            <a:r>
              <a:rPr sz="3300" spc="0" baseline="2482" dirty="0" smtClean="0">
                <a:latin typeface="Calibri"/>
                <a:cs typeface="Calibri"/>
              </a:rPr>
              <a:t>e</a:t>
            </a:r>
            <a:r>
              <a:rPr sz="3300" spc="-34" baseline="2482" dirty="0" smtClean="0">
                <a:latin typeface="Calibri"/>
                <a:cs typeface="Calibri"/>
              </a:rPr>
              <a:t> </a:t>
            </a:r>
            <a:r>
              <a:rPr sz="3300" spc="0" baseline="2482" dirty="0" smtClean="0">
                <a:latin typeface="Calibri"/>
                <a:cs typeface="Calibri"/>
              </a:rPr>
              <a:t>se</a:t>
            </a:r>
            <a:r>
              <a:rPr sz="3300" spc="-9" baseline="2482" dirty="0" smtClean="0">
                <a:latin typeface="Calibri"/>
                <a:cs typeface="Calibri"/>
              </a:rPr>
              <a:t> </a:t>
            </a:r>
            <a:r>
              <a:rPr sz="3300" spc="0" baseline="2482" dirty="0" smtClean="0">
                <a:latin typeface="Calibri"/>
                <a:cs typeface="Calibri"/>
              </a:rPr>
              <a:t>e</a:t>
            </a:r>
            <a:r>
              <a:rPr sz="3300" spc="-19" baseline="2482" dirty="0" smtClean="0">
                <a:latin typeface="Calibri"/>
                <a:cs typeface="Calibri"/>
              </a:rPr>
              <a:t>st</a:t>
            </a:r>
            <a:r>
              <a:rPr sz="3300" spc="0" baseline="2482" dirty="0" smtClean="0">
                <a:latin typeface="Calibri"/>
                <a:cs typeface="Calibri"/>
              </a:rPr>
              <a:t>a</a:t>
            </a:r>
            <a:r>
              <a:rPr sz="3300" spc="-9" baseline="2482" dirty="0" smtClean="0">
                <a:latin typeface="Calibri"/>
                <a:cs typeface="Calibri"/>
              </a:rPr>
              <a:t>b</a:t>
            </a:r>
            <a:r>
              <a:rPr sz="3300" spc="0" baseline="2482" dirty="0" smtClean="0">
                <a:latin typeface="Calibri"/>
                <a:cs typeface="Calibri"/>
              </a:rPr>
              <a:t>lece</a:t>
            </a:r>
            <a:r>
              <a:rPr sz="3300" spc="-29" baseline="2482" dirty="0" smtClean="0">
                <a:latin typeface="Calibri"/>
                <a:cs typeface="Calibri"/>
              </a:rPr>
              <a:t> </a:t>
            </a:r>
            <a:r>
              <a:rPr sz="3300" spc="-4" baseline="2482" dirty="0" smtClean="0">
                <a:latin typeface="Calibri"/>
                <a:cs typeface="Calibri"/>
              </a:rPr>
              <a:t>un</a:t>
            </a:r>
            <a:r>
              <a:rPr sz="3300" spc="0" baseline="2482" dirty="0" smtClean="0">
                <a:latin typeface="Calibri"/>
                <a:cs typeface="Calibri"/>
              </a:rPr>
              <a:t>a </a:t>
            </a:r>
            <a:r>
              <a:rPr sz="3300" spc="-14" baseline="2482" dirty="0" smtClean="0">
                <a:latin typeface="Calibri"/>
                <a:cs typeface="Calibri"/>
              </a:rPr>
              <a:t>e</a:t>
            </a:r>
            <a:r>
              <a:rPr sz="3300" spc="-44" baseline="2482" dirty="0" smtClean="0">
                <a:latin typeface="Calibri"/>
                <a:cs typeface="Calibri"/>
              </a:rPr>
              <a:t>x</a:t>
            </a:r>
            <a:r>
              <a:rPr sz="3300" spc="0" baseline="2482" dirty="0" smtClean="0">
                <a:latin typeface="Calibri"/>
                <a:cs typeface="Calibri"/>
              </a:rPr>
              <a:t>cepci</a:t>
            </a:r>
            <a:r>
              <a:rPr sz="3300" spc="9" baseline="2482" dirty="0" smtClean="0">
                <a:latin typeface="Calibri"/>
                <a:cs typeface="Calibri"/>
              </a:rPr>
              <a:t>ó</a:t>
            </a:r>
            <a:r>
              <a:rPr sz="3300" spc="0" baseline="2482" dirty="0" smtClean="0">
                <a:latin typeface="Calibri"/>
                <a:cs typeface="Calibri"/>
              </a:rPr>
              <a:t>n</a:t>
            </a:r>
            <a:r>
              <a:rPr sz="3300" spc="-69" baseline="2482" dirty="0" smtClean="0">
                <a:latin typeface="Calibri"/>
                <a:cs typeface="Calibri"/>
              </a:rPr>
              <a:t> </a:t>
            </a:r>
            <a:r>
              <a:rPr sz="3300" spc="0" baseline="2482" dirty="0" smtClean="0">
                <a:latin typeface="Calibri"/>
                <a:cs typeface="Calibri"/>
              </a:rPr>
              <a:t>en</a:t>
            </a:r>
            <a:r>
              <a:rPr sz="3300" spc="-19" baseline="2482" dirty="0" smtClean="0">
                <a:latin typeface="Calibri"/>
                <a:cs typeface="Calibri"/>
              </a:rPr>
              <a:t> </a:t>
            </a:r>
            <a:r>
              <a:rPr sz="3300" spc="9" baseline="2482" dirty="0" smtClean="0">
                <a:latin typeface="Calibri"/>
                <a:cs typeface="Calibri"/>
              </a:rPr>
              <a:t>m</a:t>
            </a:r>
            <a:r>
              <a:rPr sz="3300" spc="-25" baseline="2482" dirty="0" smtClean="0">
                <a:latin typeface="Calibri"/>
                <a:cs typeface="Calibri"/>
              </a:rPr>
              <a:t>a</a:t>
            </a:r>
            <a:r>
              <a:rPr sz="3300" spc="-19" baseline="2482" dirty="0" smtClean="0">
                <a:latin typeface="Calibri"/>
                <a:cs typeface="Calibri"/>
              </a:rPr>
              <a:t>t</a:t>
            </a:r>
            <a:r>
              <a:rPr sz="3300" spc="0" baseline="2482" dirty="0" smtClean="0">
                <a:latin typeface="Calibri"/>
                <a:cs typeface="Calibri"/>
              </a:rPr>
              <a:t>eria</a:t>
            </a:r>
            <a:r>
              <a:rPr sz="3300" spc="-39" baseline="2482" dirty="0" smtClean="0">
                <a:latin typeface="Calibri"/>
                <a:cs typeface="Calibri"/>
              </a:rPr>
              <a:t> </a:t>
            </a:r>
            <a:r>
              <a:rPr sz="3300" spc="-4" baseline="2482" dirty="0" smtClean="0">
                <a:latin typeface="Calibri"/>
                <a:cs typeface="Calibri"/>
              </a:rPr>
              <a:t>d</a:t>
            </a:r>
            <a:r>
              <a:rPr sz="3300" spc="0" baseline="2482" dirty="0" smtClean="0">
                <a:latin typeface="Calibri"/>
                <a:cs typeface="Calibri"/>
              </a:rPr>
              <a:t>e</a:t>
            </a:r>
            <a:r>
              <a:rPr sz="3300" spc="9" baseline="2482" dirty="0" smtClean="0">
                <a:latin typeface="Calibri"/>
                <a:cs typeface="Calibri"/>
              </a:rPr>
              <a:t> </a:t>
            </a:r>
            <a:r>
              <a:rPr sz="3300" spc="-4" baseline="2482" dirty="0" smtClean="0">
                <a:latin typeface="Calibri"/>
                <a:cs typeface="Calibri"/>
              </a:rPr>
              <a:t>p</a:t>
            </a:r>
            <a:r>
              <a:rPr sz="3300" spc="0" baseline="2482" dirty="0" smtClean="0">
                <a:latin typeface="Calibri"/>
                <a:cs typeface="Calibri"/>
              </a:rPr>
              <a:t>r</a:t>
            </a:r>
            <a:r>
              <a:rPr sz="3300" spc="-9" baseline="2482" dirty="0" smtClean="0">
                <a:latin typeface="Calibri"/>
                <a:cs typeface="Calibri"/>
              </a:rPr>
              <a:t>u</a:t>
            </a:r>
            <a:r>
              <a:rPr sz="3300" spc="0" baseline="2482" dirty="0" smtClean="0">
                <a:latin typeface="Calibri"/>
                <a:cs typeface="Calibri"/>
              </a:rPr>
              <a:t>eba</a:t>
            </a:r>
            <a:endParaRPr sz="2200" dirty="0">
              <a:latin typeface="Calibri"/>
              <a:cs typeface="Calibri"/>
            </a:endParaRPr>
          </a:p>
          <a:p>
            <a:pPr marL="411937" marR="29408">
              <a:lnSpc>
                <a:spcPts val="2645"/>
              </a:lnSpc>
              <a:spcBef>
                <a:spcPts val="14"/>
              </a:spcBef>
            </a:pPr>
            <a:r>
              <a:rPr sz="3300" spc="-19" baseline="1241" dirty="0" smtClean="0">
                <a:latin typeface="Calibri"/>
                <a:cs typeface="Calibri"/>
              </a:rPr>
              <a:t>t</a:t>
            </a:r>
            <a:r>
              <a:rPr sz="3300" spc="0" baseline="1241" dirty="0" smtClean="0">
                <a:latin typeface="Calibri"/>
                <a:cs typeface="Calibri"/>
              </a:rPr>
              <a:t>e</a:t>
            </a:r>
            <a:r>
              <a:rPr sz="3300" spc="-19" baseline="1241" dirty="0" smtClean="0">
                <a:latin typeface="Calibri"/>
                <a:cs typeface="Calibri"/>
              </a:rPr>
              <a:t>s</a:t>
            </a:r>
            <a:r>
              <a:rPr sz="3300" spc="0" baseline="1241" dirty="0" smtClean="0">
                <a:latin typeface="Calibri"/>
                <a:cs typeface="Calibri"/>
              </a:rPr>
              <a:t>tif</a:t>
            </a:r>
            <a:r>
              <a:rPr sz="3300" spc="-4" baseline="1241" dirty="0" smtClean="0">
                <a:latin typeface="Calibri"/>
                <a:cs typeface="Calibri"/>
              </a:rPr>
              <a:t>i</a:t>
            </a:r>
            <a:r>
              <a:rPr sz="3300" spc="-19" baseline="1241" dirty="0" smtClean="0">
                <a:latin typeface="Calibri"/>
                <a:cs typeface="Calibri"/>
              </a:rPr>
              <a:t>c</a:t>
            </a:r>
            <a:r>
              <a:rPr sz="3300" spc="0" baseline="1241" dirty="0" smtClean="0">
                <a:latin typeface="Calibri"/>
                <a:cs typeface="Calibri"/>
              </a:rPr>
              <a:t>a</a:t>
            </a:r>
            <a:r>
              <a:rPr sz="3300" spc="-4" baseline="1241" dirty="0" smtClean="0">
                <a:latin typeface="Calibri"/>
                <a:cs typeface="Calibri"/>
              </a:rPr>
              <a:t>l</a:t>
            </a:r>
            <a:r>
              <a:rPr sz="3300" spc="0" baseline="1241" dirty="0" smtClean="0">
                <a:latin typeface="Calibri"/>
                <a:cs typeface="Calibri"/>
              </a:rPr>
              <a:t>.</a:t>
            </a:r>
            <a:r>
              <a:rPr sz="3300" spc="-44" baseline="1241" dirty="0" smtClean="0">
                <a:latin typeface="Calibri"/>
                <a:cs typeface="Calibri"/>
              </a:rPr>
              <a:t> </a:t>
            </a:r>
            <a:r>
              <a:rPr sz="3300" spc="-9" baseline="1241" dirty="0" smtClean="0">
                <a:latin typeface="Calibri"/>
                <a:cs typeface="Calibri"/>
              </a:rPr>
              <a:t>H</a:t>
            </a:r>
            <a:r>
              <a:rPr sz="3300" spc="0" baseline="1241" dirty="0" smtClean="0">
                <a:latin typeface="Calibri"/>
                <a:cs typeface="Calibri"/>
              </a:rPr>
              <a:t>i</a:t>
            </a:r>
            <a:r>
              <a:rPr sz="3300" spc="-14" baseline="1241" dirty="0" smtClean="0">
                <a:latin typeface="Calibri"/>
                <a:cs typeface="Calibri"/>
              </a:rPr>
              <a:t>p</a:t>
            </a:r>
            <a:r>
              <a:rPr sz="3300" spc="9" baseline="1241" dirty="0" smtClean="0">
                <a:latin typeface="Calibri"/>
                <a:cs typeface="Calibri"/>
              </a:rPr>
              <a:t>ó</a:t>
            </a:r>
            <a:r>
              <a:rPr sz="3300" spc="-19" baseline="1241" dirty="0" smtClean="0">
                <a:latin typeface="Calibri"/>
                <a:cs typeface="Calibri"/>
              </a:rPr>
              <a:t>t</a:t>
            </a:r>
            <a:r>
              <a:rPr sz="3300" spc="0" baseline="1241" dirty="0" smtClean="0">
                <a:latin typeface="Calibri"/>
                <a:cs typeface="Calibri"/>
              </a:rPr>
              <a:t>esis</a:t>
            </a:r>
            <a:r>
              <a:rPr sz="3300" spc="-19" baseline="1241" dirty="0" smtClean="0">
                <a:latin typeface="Calibri"/>
                <a:cs typeface="Calibri"/>
              </a:rPr>
              <a:t> </a:t>
            </a:r>
            <a:r>
              <a:rPr sz="3300" spc="-9" baseline="1241" dirty="0" smtClean="0">
                <a:latin typeface="Calibri"/>
                <a:cs typeface="Calibri"/>
              </a:rPr>
              <a:t>d</a:t>
            </a:r>
            <a:r>
              <a:rPr sz="3300" spc="0" baseline="1241" dirty="0" smtClean="0">
                <a:latin typeface="Calibri"/>
                <a:cs typeface="Calibri"/>
              </a:rPr>
              <a:t>e </a:t>
            </a:r>
            <a:r>
              <a:rPr sz="3300" b="1" spc="-19" baseline="1241" dirty="0" smtClean="0">
                <a:latin typeface="Calibri"/>
                <a:cs typeface="Calibri"/>
              </a:rPr>
              <a:t>t</a:t>
            </a:r>
            <a:r>
              <a:rPr sz="3300" b="1" spc="-9" baseline="1241" dirty="0" smtClean="0">
                <a:latin typeface="Calibri"/>
                <a:cs typeface="Calibri"/>
              </a:rPr>
              <a:t>e</a:t>
            </a:r>
            <a:r>
              <a:rPr sz="3300" b="1" spc="-19" baseline="1241" dirty="0" smtClean="0">
                <a:latin typeface="Calibri"/>
                <a:cs typeface="Calibri"/>
              </a:rPr>
              <a:t>s</a:t>
            </a:r>
            <a:r>
              <a:rPr sz="3300" b="1" spc="0" baseline="1241" dirty="0" smtClean="0">
                <a:latin typeface="Calibri"/>
                <a:cs typeface="Calibri"/>
              </a:rPr>
              <a:t>t</a:t>
            </a:r>
            <a:r>
              <a:rPr sz="3300" b="1" spc="9" baseline="1241" dirty="0" smtClean="0">
                <a:latin typeface="Calibri"/>
                <a:cs typeface="Calibri"/>
              </a:rPr>
              <a:t>i</a:t>
            </a:r>
            <a:r>
              <a:rPr sz="3300" b="1" spc="-14" baseline="1241" dirty="0" smtClean="0">
                <a:latin typeface="Calibri"/>
                <a:cs typeface="Calibri"/>
              </a:rPr>
              <a:t>g</a:t>
            </a:r>
            <a:r>
              <a:rPr sz="3300" b="1" spc="-9" baseline="1241" dirty="0" smtClean="0">
                <a:latin typeface="Calibri"/>
                <a:cs typeface="Calibri"/>
              </a:rPr>
              <a:t>o</a:t>
            </a:r>
            <a:r>
              <a:rPr sz="3300" b="1" spc="0" baseline="1241" dirty="0" smtClean="0">
                <a:latin typeface="Calibri"/>
                <a:cs typeface="Calibri"/>
              </a:rPr>
              <a:t>s</a:t>
            </a:r>
            <a:r>
              <a:rPr sz="3300" b="1" spc="-29" baseline="1241" dirty="0" smtClean="0">
                <a:latin typeface="Calibri"/>
                <a:cs typeface="Calibri"/>
              </a:rPr>
              <a:t> </a:t>
            </a:r>
            <a:r>
              <a:rPr sz="3300" spc="-9" baseline="1241" dirty="0" smtClean="0">
                <a:latin typeface="Calibri"/>
                <a:cs typeface="Calibri"/>
              </a:rPr>
              <a:t>d</a:t>
            </a:r>
            <a:r>
              <a:rPr sz="3300" spc="0" baseline="1241" dirty="0" smtClean="0">
                <a:latin typeface="Calibri"/>
                <a:cs typeface="Calibri"/>
              </a:rPr>
              <a:t>e</a:t>
            </a:r>
            <a:r>
              <a:rPr sz="3300" spc="9" baseline="1241" dirty="0" smtClean="0">
                <a:latin typeface="Calibri"/>
                <a:cs typeface="Calibri"/>
              </a:rPr>
              <a:t> </a:t>
            </a:r>
            <a:r>
              <a:rPr sz="3300" spc="-50" baseline="1241" dirty="0" smtClean="0">
                <a:latin typeface="Calibri"/>
                <a:cs typeface="Calibri"/>
              </a:rPr>
              <a:t>a</a:t>
            </a:r>
            <a:r>
              <a:rPr sz="3300" spc="-14" baseline="1241" dirty="0" smtClean="0">
                <a:latin typeface="Calibri"/>
                <a:cs typeface="Calibri"/>
              </a:rPr>
              <a:t>v</a:t>
            </a:r>
            <a:r>
              <a:rPr sz="3300" spc="0" baseline="1241" dirty="0" smtClean="0">
                <a:latin typeface="Calibri"/>
                <a:cs typeface="Calibri"/>
              </a:rPr>
              <a:t>a</a:t>
            </a:r>
            <a:r>
              <a:rPr sz="3300" spc="-9" baseline="1241" dirty="0" smtClean="0">
                <a:latin typeface="Calibri"/>
                <a:cs typeface="Calibri"/>
              </a:rPr>
              <a:t>n</a:t>
            </a:r>
            <a:r>
              <a:rPr sz="3300" spc="-59" baseline="1241" dirty="0" smtClean="0">
                <a:latin typeface="Calibri"/>
                <a:cs typeface="Calibri"/>
              </a:rPr>
              <a:t>z</a:t>
            </a:r>
            <a:r>
              <a:rPr sz="3300" spc="0" baseline="1241" dirty="0" smtClean="0">
                <a:latin typeface="Calibri"/>
                <a:cs typeface="Calibri"/>
              </a:rPr>
              <a:t>a</a:t>
            </a:r>
            <a:r>
              <a:rPr sz="3300" spc="-9" baseline="1241" dirty="0" smtClean="0">
                <a:latin typeface="Calibri"/>
                <a:cs typeface="Calibri"/>
              </a:rPr>
              <a:t>d</a:t>
            </a:r>
            <a:r>
              <a:rPr sz="3300" spc="0" baseline="1241" dirty="0" smtClean="0">
                <a:latin typeface="Calibri"/>
                <a:cs typeface="Calibri"/>
              </a:rPr>
              <a:t>a</a:t>
            </a:r>
            <a:r>
              <a:rPr sz="3300" spc="-19" baseline="1241" dirty="0" smtClean="0">
                <a:latin typeface="Calibri"/>
                <a:cs typeface="Calibri"/>
              </a:rPr>
              <a:t> </a:t>
            </a:r>
            <a:r>
              <a:rPr sz="3300" spc="0" baseline="1241" dirty="0" smtClean="0">
                <a:latin typeface="Calibri"/>
                <a:cs typeface="Calibri"/>
              </a:rPr>
              <a:t>ed</a:t>
            </a:r>
            <a:r>
              <a:rPr sz="3300" spc="-9" baseline="1241" dirty="0" smtClean="0">
                <a:latin typeface="Calibri"/>
                <a:cs typeface="Calibri"/>
              </a:rPr>
              <a:t>a</a:t>
            </a:r>
            <a:r>
              <a:rPr sz="3300" spc="0" baseline="1241" dirty="0" smtClean="0">
                <a:latin typeface="Calibri"/>
                <a:cs typeface="Calibri"/>
              </a:rPr>
              <a:t>d</a:t>
            </a:r>
            <a:r>
              <a:rPr sz="3300" spc="-25" baseline="1241" dirty="0" smtClean="0">
                <a:latin typeface="Calibri"/>
                <a:cs typeface="Calibri"/>
              </a:rPr>
              <a:t> </a:t>
            </a:r>
            <a:r>
              <a:rPr sz="3300" spc="0" baseline="1241" dirty="0" smtClean="0">
                <a:latin typeface="Calibri"/>
                <a:cs typeface="Calibri"/>
              </a:rPr>
              <a:t>o</a:t>
            </a:r>
            <a:r>
              <a:rPr sz="3300" spc="-9" baseline="1241" dirty="0" smtClean="0">
                <a:latin typeface="Calibri"/>
                <a:cs typeface="Calibri"/>
              </a:rPr>
              <a:t> p</a:t>
            </a:r>
            <a:r>
              <a:rPr sz="3300" spc="0" baseline="1241" dirty="0" smtClean="0">
                <a:latin typeface="Calibri"/>
                <a:cs typeface="Calibri"/>
              </a:rPr>
              <a:t>eli</a:t>
            </a:r>
            <a:r>
              <a:rPr sz="3300" spc="-9" baseline="1241" dirty="0" smtClean="0">
                <a:latin typeface="Calibri"/>
                <a:cs typeface="Calibri"/>
              </a:rPr>
              <a:t>g</a:t>
            </a:r>
            <a:r>
              <a:rPr sz="3300" spc="-25" baseline="1241" dirty="0" smtClean="0">
                <a:latin typeface="Calibri"/>
                <a:cs typeface="Calibri"/>
              </a:rPr>
              <a:t>r</a:t>
            </a:r>
            <a:r>
              <a:rPr sz="3300" spc="0" baseline="1241" dirty="0" smtClean="0">
                <a:latin typeface="Calibri"/>
                <a:cs typeface="Calibri"/>
              </a:rPr>
              <a:t>o</a:t>
            </a:r>
            <a:endParaRPr sz="2200" dirty="0">
              <a:latin typeface="Calibri"/>
              <a:cs typeface="Calibri"/>
            </a:endParaRPr>
          </a:p>
          <a:p>
            <a:pPr marL="411937" marR="29408">
              <a:lnSpc>
                <a:spcPts val="2640"/>
              </a:lnSpc>
            </a:pPr>
            <a:r>
              <a:rPr sz="3300" spc="0" baseline="1241" dirty="0" smtClean="0">
                <a:latin typeface="Calibri"/>
                <a:cs typeface="Calibri"/>
              </a:rPr>
              <a:t>i</a:t>
            </a:r>
            <a:r>
              <a:rPr sz="3300" spc="-9" baseline="1241" dirty="0" smtClean="0">
                <a:latin typeface="Calibri"/>
                <a:cs typeface="Calibri"/>
              </a:rPr>
              <a:t>n</a:t>
            </a:r>
            <a:r>
              <a:rPr sz="3300" spc="9" baseline="1241" dirty="0" smtClean="0">
                <a:latin typeface="Calibri"/>
                <a:cs typeface="Calibri"/>
              </a:rPr>
              <a:t>m</a:t>
            </a:r>
            <a:r>
              <a:rPr sz="3300" spc="0" baseline="1241" dirty="0" smtClean="0">
                <a:latin typeface="Calibri"/>
                <a:cs typeface="Calibri"/>
              </a:rPr>
              <a:t>i</a:t>
            </a:r>
            <a:r>
              <a:rPr sz="3300" spc="-9" baseline="1241" dirty="0" smtClean="0">
                <a:latin typeface="Calibri"/>
                <a:cs typeface="Calibri"/>
              </a:rPr>
              <a:t>n</a:t>
            </a:r>
            <a:r>
              <a:rPr sz="3300" spc="0" baseline="1241" dirty="0" smtClean="0">
                <a:latin typeface="Calibri"/>
                <a:cs typeface="Calibri"/>
              </a:rPr>
              <a:t>e</a:t>
            </a:r>
            <a:r>
              <a:rPr sz="3300" spc="-25" baseline="1241" dirty="0" smtClean="0">
                <a:latin typeface="Calibri"/>
                <a:cs typeface="Calibri"/>
              </a:rPr>
              <a:t>n</a:t>
            </a:r>
            <a:r>
              <a:rPr sz="3300" spc="-19" baseline="1241" dirty="0" smtClean="0">
                <a:latin typeface="Calibri"/>
                <a:cs typeface="Calibri"/>
              </a:rPr>
              <a:t>t</a:t>
            </a:r>
            <a:r>
              <a:rPr sz="3300" spc="0" baseline="1241" dirty="0" smtClean="0">
                <a:latin typeface="Calibri"/>
                <a:cs typeface="Calibri"/>
              </a:rPr>
              <a:t>e</a:t>
            </a:r>
            <a:r>
              <a:rPr sz="3300" spc="-34" baseline="1241" dirty="0" smtClean="0">
                <a:latin typeface="Calibri"/>
                <a:cs typeface="Calibri"/>
              </a:rPr>
              <a:t> </a:t>
            </a:r>
            <a:r>
              <a:rPr sz="3300" spc="-4" baseline="1241" dirty="0" smtClean="0">
                <a:latin typeface="Calibri"/>
                <a:cs typeface="Calibri"/>
              </a:rPr>
              <a:t>d</a:t>
            </a:r>
            <a:r>
              <a:rPr sz="3300" spc="0" baseline="1241" dirty="0" smtClean="0">
                <a:latin typeface="Calibri"/>
                <a:cs typeface="Calibri"/>
              </a:rPr>
              <a:t>e</a:t>
            </a:r>
            <a:r>
              <a:rPr sz="3300" spc="9" baseline="1241" dirty="0" smtClean="0">
                <a:latin typeface="Calibri"/>
                <a:cs typeface="Calibri"/>
              </a:rPr>
              <a:t> v</a:t>
            </a:r>
            <a:r>
              <a:rPr sz="3300" spc="0" baseline="1241" dirty="0" smtClean="0">
                <a:latin typeface="Calibri"/>
                <a:cs typeface="Calibri"/>
              </a:rPr>
              <a:t>i</a:t>
            </a:r>
            <a:r>
              <a:rPr sz="3300" spc="-9" baseline="1241" dirty="0" smtClean="0">
                <a:latin typeface="Calibri"/>
                <a:cs typeface="Calibri"/>
              </a:rPr>
              <a:t>d</a:t>
            </a:r>
            <a:r>
              <a:rPr sz="3300" spc="0" baseline="1241" dirty="0" smtClean="0">
                <a:latin typeface="Calibri"/>
                <a:cs typeface="Calibri"/>
              </a:rPr>
              <a:t>a</a:t>
            </a:r>
            <a:r>
              <a:rPr sz="3300" spc="-39" baseline="1241" dirty="0" smtClean="0">
                <a:latin typeface="Calibri"/>
                <a:cs typeface="Calibri"/>
              </a:rPr>
              <a:t> </a:t>
            </a:r>
            <a:r>
              <a:rPr sz="3300" spc="0" baseline="1241" dirty="0" smtClean="0">
                <a:latin typeface="Calibri"/>
                <a:cs typeface="Calibri"/>
              </a:rPr>
              <a:t>(</a:t>
            </a:r>
            <a:r>
              <a:rPr sz="3300" spc="9" baseline="1241" dirty="0" smtClean="0">
                <a:latin typeface="Calibri"/>
                <a:cs typeface="Calibri"/>
              </a:rPr>
              <a:t> </a:t>
            </a:r>
            <a:r>
              <a:rPr sz="3300" spc="0" baseline="1241" dirty="0" smtClean="0">
                <a:latin typeface="Calibri"/>
                <a:cs typeface="Calibri"/>
              </a:rPr>
              <a:t>Enj</a:t>
            </a:r>
            <a:r>
              <a:rPr sz="3300" spc="-14" baseline="1241" dirty="0" smtClean="0">
                <a:latin typeface="Calibri"/>
                <a:cs typeface="Calibri"/>
              </a:rPr>
              <a:t>u</a:t>
            </a:r>
            <a:r>
              <a:rPr sz="3300" spc="0" baseline="1241" dirty="0" smtClean="0">
                <a:latin typeface="Calibri"/>
                <a:cs typeface="Calibri"/>
              </a:rPr>
              <a:t>ici</a:t>
            </a:r>
            <a:r>
              <a:rPr sz="3300" spc="-4" baseline="1241" dirty="0" smtClean="0">
                <a:latin typeface="Calibri"/>
                <a:cs typeface="Calibri"/>
              </a:rPr>
              <a:t>a</a:t>
            </a:r>
            <a:r>
              <a:rPr sz="3300" spc="9" baseline="1241" dirty="0" smtClean="0">
                <a:latin typeface="Calibri"/>
                <a:cs typeface="Calibri"/>
              </a:rPr>
              <a:t>m</a:t>
            </a:r>
            <a:r>
              <a:rPr sz="3300" spc="0" baseline="1241" dirty="0" smtClean="0">
                <a:latin typeface="Calibri"/>
                <a:cs typeface="Calibri"/>
              </a:rPr>
              <a:t>ie</a:t>
            </a:r>
            <a:r>
              <a:rPr sz="3300" spc="-29" baseline="1241" dirty="0" smtClean="0">
                <a:latin typeface="Calibri"/>
                <a:cs typeface="Calibri"/>
              </a:rPr>
              <a:t>n</a:t>
            </a:r>
            <a:r>
              <a:rPr sz="3300" spc="-19" baseline="1241" dirty="0" smtClean="0">
                <a:latin typeface="Calibri"/>
                <a:cs typeface="Calibri"/>
              </a:rPr>
              <a:t>t</a:t>
            </a:r>
            <a:r>
              <a:rPr sz="3300" spc="0" baseline="1241" dirty="0" smtClean="0">
                <a:latin typeface="Calibri"/>
                <a:cs typeface="Calibri"/>
              </a:rPr>
              <a:t>o</a:t>
            </a:r>
            <a:r>
              <a:rPr sz="3300" spc="-79" baseline="1241" dirty="0" smtClean="0">
                <a:latin typeface="Calibri"/>
                <a:cs typeface="Calibri"/>
              </a:rPr>
              <a:t> </a:t>
            </a:r>
            <a:r>
              <a:rPr sz="3300" spc="0" baseline="1241" dirty="0" smtClean="0">
                <a:latin typeface="Calibri"/>
                <a:cs typeface="Calibri"/>
              </a:rPr>
              <a:t>Civil</a:t>
            </a:r>
            <a:r>
              <a:rPr sz="3300" spc="-14" baseline="1241" dirty="0" smtClean="0">
                <a:latin typeface="Calibri"/>
                <a:cs typeface="Calibri"/>
              </a:rPr>
              <a:t> </a:t>
            </a:r>
            <a:r>
              <a:rPr sz="3300" spc="-209" baseline="1241" dirty="0" smtClean="0">
                <a:latin typeface="Calibri"/>
                <a:cs typeface="Calibri"/>
              </a:rPr>
              <a:t>T</a:t>
            </a:r>
            <a:r>
              <a:rPr sz="3300" spc="0" baseline="1241" dirty="0" smtClean="0">
                <a:latin typeface="Calibri"/>
                <a:cs typeface="Calibri"/>
              </a:rPr>
              <a:t>.I</a:t>
            </a:r>
            <a:r>
              <a:rPr sz="3300" spc="-29" baseline="1241" dirty="0" smtClean="0">
                <a:latin typeface="Calibri"/>
                <a:cs typeface="Calibri"/>
              </a:rPr>
              <a:t> </a:t>
            </a:r>
            <a:r>
              <a:rPr sz="3300" spc="-4" baseline="1241" dirty="0" smtClean="0">
                <a:latin typeface="Calibri"/>
                <a:cs typeface="Calibri"/>
              </a:rPr>
              <a:t>p</a:t>
            </a:r>
            <a:r>
              <a:rPr sz="3300" spc="0" baseline="1241" dirty="0" smtClean="0">
                <a:latin typeface="Calibri"/>
                <a:cs typeface="Calibri"/>
              </a:rPr>
              <a:t>á</a:t>
            </a:r>
            <a:r>
              <a:rPr sz="3300" spc="-9" baseline="1241" dirty="0" smtClean="0">
                <a:latin typeface="Calibri"/>
                <a:cs typeface="Calibri"/>
              </a:rPr>
              <a:t>g</a:t>
            </a:r>
            <a:r>
              <a:rPr sz="3300" spc="0" baseline="1241" dirty="0" smtClean="0">
                <a:latin typeface="Calibri"/>
                <a:cs typeface="Calibri"/>
              </a:rPr>
              <a:t>. </a:t>
            </a:r>
            <a:r>
              <a:rPr sz="3300" spc="4" baseline="1241" dirty="0" smtClean="0">
                <a:latin typeface="Calibri"/>
                <a:cs typeface="Calibri"/>
              </a:rPr>
              <a:t>188</a:t>
            </a:r>
            <a:r>
              <a:rPr sz="3300" spc="0" baseline="1241" dirty="0" smtClean="0">
                <a:latin typeface="Calibri"/>
                <a:cs typeface="Calibri"/>
              </a:rPr>
              <a:t>)</a:t>
            </a:r>
            <a:endParaRPr sz="2200" dirty="0">
              <a:latin typeface="Calibri"/>
              <a:cs typeface="Calibri"/>
            </a:endParaRPr>
          </a:p>
          <a:p>
            <a:pPr marL="12700" algn="just">
              <a:lnSpc>
                <a:spcPct val="101725"/>
              </a:lnSpc>
              <a:spcBef>
                <a:spcPts val="352"/>
              </a:spcBef>
            </a:pPr>
            <a:r>
              <a:rPr sz="2200" spc="0" dirty="0" smtClean="0">
                <a:latin typeface="Calibri"/>
                <a:cs typeface="Calibri"/>
              </a:rPr>
              <a:t>I</a:t>
            </a:r>
            <a:r>
              <a:rPr sz="2200" spc="-14" dirty="0" smtClean="0">
                <a:latin typeface="Calibri"/>
                <a:cs typeface="Calibri"/>
              </a:rPr>
              <a:t>n</a:t>
            </a:r>
            <a:r>
              <a:rPr sz="2200" spc="0" dirty="0" smtClean="0">
                <a:latin typeface="Calibri"/>
                <a:cs typeface="Calibri"/>
              </a:rPr>
              <a:t>s</a:t>
            </a:r>
            <a:r>
              <a:rPr sz="2200" spc="-9" dirty="0" smtClean="0">
                <a:latin typeface="Calibri"/>
                <a:cs typeface="Calibri"/>
              </a:rPr>
              <a:t>p</a:t>
            </a:r>
            <a:r>
              <a:rPr sz="2200" spc="0" dirty="0" smtClean="0">
                <a:latin typeface="Calibri"/>
                <a:cs typeface="Calibri"/>
              </a:rPr>
              <a:t>ecci</a:t>
            </a:r>
            <a:r>
              <a:rPr sz="2200" spc="9" dirty="0" smtClean="0">
                <a:latin typeface="Calibri"/>
                <a:cs typeface="Calibri"/>
              </a:rPr>
              <a:t>ó</a:t>
            </a:r>
            <a:r>
              <a:rPr sz="2200" spc="0" dirty="0" smtClean="0">
                <a:latin typeface="Calibri"/>
                <a:cs typeface="Calibri"/>
              </a:rPr>
              <a:t>n</a:t>
            </a:r>
            <a:r>
              <a:rPr sz="2200" spc="-50" dirty="0" smtClean="0">
                <a:latin typeface="Calibri"/>
                <a:cs typeface="Calibri"/>
              </a:rPr>
              <a:t> </a:t>
            </a:r>
            <a:r>
              <a:rPr sz="2200" spc="-9" dirty="0" smtClean="0">
                <a:latin typeface="Calibri"/>
                <a:cs typeface="Calibri"/>
              </a:rPr>
              <a:t>p</a:t>
            </a:r>
            <a:r>
              <a:rPr sz="2200" spc="-25" dirty="0" smtClean="0">
                <a:latin typeface="Calibri"/>
                <a:cs typeface="Calibri"/>
              </a:rPr>
              <a:t>r</a:t>
            </a:r>
            <a:r>
              <a:rPr sz="2200" spc="0" dirty="0" smtClean="0">
                <a:latin typeface="Calibri"/>
                <a:cs typeface="Calibri"/>
              </a:rPr>
              <a:t>ep</a:t>
            </a:r>
            <a:r>
              <a:rPr sz="2200" spc="-9" dirty="0" smtClean="0">
                <a:latin typeface="Calibri"/>
                <a:cs typeface="Calibri"/>
              </a:rPr>
              <a:t>a</a:t>
            </a:r>
            <a:r>
              <a:rPr sz="2200" spc="-50" dirty="0" smtClean="0">
                <a:latin typeface="Calibri"/>
                <a:cs typeface="Calibri"/>
              </a:rPr>
              <a:t>r</a:t>
            </a:r>
            <a:r>
              <a:rPr sz="2200" spc="-25" dirty="0" smtClean="0">
                <a:latin typeface="Calibri"/>
                <a:cs typeface="Calibri"/>
              </a:rPr>
              <a:t>a</a:t>
            </a:r>
            <a:r>
              <a:rPr sz="2200" spc="-19" dirty="0" smtClean="0">
                <a:latin typeface="Calibri"/>
                <a:cs typeface="Calibri"/>
              </a:rPr>
              <a:t>t</a:t>
            </a:r>
            <a:r>
              <a:rPr sz="2200" spc="9" dirty="0" smtClean="0">
                <a:latin typeface="Calibri"/>
                <a:cs typeface="Calibri"/>
              </a:rPr>
              <a:t>o</a:t>
            </a:r>
            <a:r>
              <a:rPr sz="2200" spc="0" dirty="0" smtClean="0">
                <a:latin typeface="Calibri"/>
                <a:cs typeface="Calibri"/>
              </a:rPr>
              <a:t>r</a:t>
            </a:r>
            <a:r>
              <a:rPr sz="2200" spc="-4" dirty="0" smtClean="0">
                <a:latin typeface="Calibri"/>
                <a:cs typeface="Calibri"/>
              </a:rPr>
              <a:t>i</a:t>
            </a:r>
            <a:r>
              <a:rPr sz="2200" spc="0" dirty="0" smtClean="0">
                <a:latin typeface="Calibri"/>
                <a:cs typeface="Calibri"/>
              </a:rPr>
              <a:t>a</a:t>
            </a:r>
            <a:r>
              <a:rPr sz="2200" spc="-69" dirty="0" smtClean="0">
                <a:latin typeface="Calibri"/>
                <a:cs typeface="Calibri"/>
              </a:rPr>
              <a:t> </a:t>
            </a:r>
            <a:r>
              <a:rPr sz="2200" spc="0" dirty="0" smtClean="0">
                <a:latin typeface="Calibri"/>
                <a:cs typeface="Calibri"/>
              </a:rPr>
              <a:t>si</a:t>
            </a:r>
            <a:r>
              <a:rPr sz="2200" spc="-19" dirty="0" smtClean="0">
                <a:latin typeface="Calibri"/>
                <a:cs typeface="Calibri"/>
              </a:rPr>
              <a:t> </a:t>
            </a:r>
            <a:r>
              <a:rPr sz="2200" spc="0" dirty="0" smtClean="0">
                <a:latin typeface="Calibri"/>
                <a:cs typeface="Calibri"/>
              </a:rPr>
              <a:t>la </a:t>
            </a:r>
            <a:r>
              <a:rPr sz="2200" spc="-14" dirty="0" smtClean="0">
                <a:latin typeface="Calibri"/>
                <a:cs typeface="Calibri"/>
              </a:rPr>
              <a:t>c</a:t>
            </a:r>
            <a:r>
              <a:rPr sz="2200" spc="9" dirty="0" smtClean="0">
                <a:latin typeface="Calibri"/>
                <a:cs typeface="Calibri"/>
              </a:rPr>
              <a:t>o</a:t>
            </a:r>
            <a:r>
              <a:rPr sz="2200" spc="0" dirty="0" smtClean="0">
                <a:latin typeface="Calibri"/>
                <a:cs typeface="Calibri"/>
              </a:rPr>
              <a:t>sa</a:t>
            </a:r>
            <a:r>
              <a:rPr sz="2200" spc="-19" dirty="0" smtClean="0">
                <a:latin typeface="Calibri"/>
                <a:cs typeface="Calibri"/>
              </a:rPr>
              <a:t> </a:t>
            </a:r>
            <a:r>
              <a:rPr sz="2200" spc="-9" dirty="0" smtClean="0">
                <a:latin typeface="Calibri"/>
                <a:cs typeface="Calibri"/>
              </a:rPr>
              <a:t>pud</a:t>
            </a:r>
            <a:r>
              <a:rPr sz="2200" spc="0" dirty="0" smtClean="0">
                <a:latin typeface="Calibri"/>
                <a:cs typeface="Calibri"/>
              </a:rPr>
              <a:t>ie</a:t>
            </a:r>
            <a:r>
              <a:rPr sz="2200" spc="-50" dirty="0" smtClean="0">
                <a:latin typeface="Calibri"/>
                <a:cs typeface="Calibri"/>
              </a:rPr>
              <a:t>r</a:t>
            </a:r>
            <a:r>
              <a:rPr sz="2200" spc="0" dirty="0" smtClean="0">
                <a:latin typeface="Calibri"/>
                <a:cs typeface="Calibri"/>
              </a:rPr>
              <a:t>a</a:t>
            </a:r>
            <a:r>
              <a:rPr sz="2200" spc="-19" dirty="0" smtClean="0">
                <a:latin typeface="Calibri"/>
                <a:cs typeface="Calibri"/>
              </a:rPr>
              <a:t> </a:t>
            </a:r>
            <a:r>
              <a:rPr sz="2200" spc="0" dirty="0" smtClean="0">
                <a:latin typeface="Calibri"/>
                <a:cs typeface="Calibri"/>
              </a:rPr>
              <a:t>a</a:t>
            </a:r>
            <a:r>
              <a:rPr sz="2200" spc="-4" dirty="0" smtClean="0">
                <a:latin typeface="Calibri"/>
                <a:cs typeface="Calibri"/>
              </a:rPr>
              <a:t>l</a:t>
            </a:r>
            <a:r>
              <a:rPr sz="2200" spc="-19" dirty="0" smtClean="0">
                <a:latin typeface="Calibri"/>
                <a:cs typeface="Calibri"/>
              </a:rPr>
              <a:t>t</a:t>
            </a:r>
            <a:r>
              <a:rPr sz="2200" spc="0" dirty="0" smtClean="0">
                <a:latin typeface="Calibri"/>
                <a:cs typeface="Calibri"/>
              </a:rPr>
              <a:t>e</a:t>
            </a:r>
            <a:r>
              <a:rPr sz="2200" spc="-44" dirty="0" smtClean="0">
                <a:latin typeface="Calibri"/>
                <a:cs typeface="Calibri"/>
              </a:rPr>
              <a:t>r</a:t>
            </a:r>
            <a:r>
              <a:rPr sz="2200" spc="0" dirty="0" smtClean="0">
                <a:latin typeface="Calibri"/>
                <a:cs typeface="Calibri"/>
              </a:rPr>
              <a:t>a</a:t>
            </a:r>
            <a:r>
              <a:rPr sz="2200" spc="-54" dirty="0" smtClean="0">
                <a:latin typeface="Calibri"/>
                <a:cs typeface="Calibri"/>
              </a:rPr>
              <a:t>r</a:t>
            </a:r>
            <a:r>
              <a:rPr sz="2200" spc="0" dirty="0" smtClean="0">
                <a:latin typeface="Calibri"/>
                <a:cs typeface="Calibri"/>
              </a:rPr>
              <a:t>se</a:t>
            </a:r>
            <a:r>
              <a:rPr sz="2200" spc="-34" dirty="0" smtClean="0">
                <a:latin typeface="Calibri"/>
                <a:cs typeface="Calibri"/>
              </a:rPr>
              <a:t> </a:t>
            </a:r>
            <a:r>
              <a:rPr sz="2200" spc="0" dirty="0" smtClean="0">
                <a:latin typeface="Calibri"/>
                <a:cs typeface="Calibri"/>
              </a:rPr>
              <a:t>o</a:t>
            </a:r>
            <a:r>
              <a:rPr sz="2200" spc="-9" dirty="0" smtClean="0">
                <a:latin typeface="Calibri"/>
                <a:cs typeface="Calibri"/>
              </a:rPr>
              <a:t> p</a:t>
            </a:r>
            <a:r>
              <a:rPr sz="2200" spc="0" dirty="0" smtClean="0">
                <a:latin typeface="Calibri"/>
                <a:cs typeface="Calibri"/>
              </a:rPr>
              <a:t>e</a:t>
            </a:r>
            <a:r>
              <a:rPr sz="2200" spc="-25" dirty="0" smtClean="0">
                <a:latin typeface="Calibri"/>
                <a:cs typeface="Calibri"/>
              </a:rPr>
              <a:t>r</a:t>
            </a:r>
            <a:r>
              <a:rPr sz="2200" spc="-9" dirty="0" smtClean="0">
                <a:latin typeface="Calibri"/>
                <a:cs typeface="Calibri"/>
              </a:rPr>
              <a:t>d</a:t>
            </a:r>
            <a:r>
              <a:rPr sz="2200" spc="0" dirty="0" smtClean="0">
                <a:latin typeface="Calibri"/>
                <a:cs typeface="Calibri"/>
              </a:rPr>
              <a:t>e</a:t>
            </a:r>
            <a:r>
              <a:rPr sz="2200" spc="-44" dirty="0" smtClean="0">
                <a:latin typeface="Calibri"/>
                <a:cs typeface="Calibri"/>
              </a:rPr>
              <a:t>r</a:t>
            </a:r>
            <a:r>
              <a:rPr sz="2200" spc="0" dirty="0" smtClean="0">
                <a:latin typeface="Calibri"/>
                <a:cs typeface="Calibri"/>
              </a:rPr>
              <a:t>se</a:t>
            </a:r>
            <a:r>
              <a:rPr sz="2200" spc="-14" dirty="0" smtClean="0">
                <a:latin typeface="Calibri"/>
                <a:cs typeface="Calibri"/>
              </a:rPr>
              <a:t> </a:t>
            </a:r>
            <a:r>
              <a:rPr sz="2200" spc="0" dirty="0" smtClean="0">
                <a:latin typeface="Calibri"/>
                <a:cs typeface="Calibri"/>
              </a:rPr>
              <a:t>(</a:t>
            </a:r>
            <a:r>
              <a:rPr sz="2200" spc="4" dirty="0" smtClean="0">
                <a:latin typeface="Calibri"/>
                <a:cs typeface="Calibri"/>
              </a:rPr>
              <a:t>122</a:t>
            </a:r>
            <a:r>
              <a:rPr sz="2200" spc="0" dirty="0" smtClean="0">
                <a:latin typeface="Calibri"/>
                <a:cs typeface="Calibri"/>
              </a:rPr>
              <a:t>.</a:t>
            </a:r>
            <a:r>
              <a:rPr lang="es-EC" sz="2200" spc="0" dirty="0" smtClean="0">
                <a:latin typeface="Calibri"/>
                <a:cs typeface="Calibri"/>
              </a:rPr>
              <a:t> </a:t>
            </a:r>
            <a:endParaRPr sz="2200" dirty="0">
              <a:latin typeface="Calibri"/>
              <a:cs typeface="Calibri"/>
            </a:endParaRPr>
          </a:p>
          <a:p>
            <a:pPr marL="12700" marR="7428349" algn="just">
              <a:lnSpc>
                <a:spcPts val="2640"/>
              </a:lnSpc>
              <a:spcBef>
                <a:spcPts val="132"/>
              </a:spcBef>
            </a:pPr>
            <a:r>
              <a:rPr sz="3300" spc="9" baseline="1241" dirty="0" smtClean="0">
                <a:latin typeface="Calibri"/>
                <a:cs typeface="Calibri"/>
              </a:rPr>
              <a:t>6)</a:t>
            </a:r>
            <a:endParaRPr sz="2200" dirty="0">
              <a:latin typeface="Calibri"/>
              <a:cs typeface="Calibri"/>
            </a:endParaRPr>
          </a:p>
          <a:p>
            <a:pPr marL="12700" marR="1060742" algn="just">
              <a:lnSpc>
                <a:spcPct val="99995"/>
              </a:lnSpc>
              <a:spcBef>
                <a:spcPts val="389"/>
              </a:spcBef>
            </a:pPr>
            <a:r>
              <a:rPr sz="2200" spc="4" dirty="0" smtClean="0">
                <a:latin typeface="Calibri"/>
                <a:cs typeface="Calibri"/>
              </a:rPr>
              <a:t>D</a:t>
            </a:r>
            <a:r>
              <a:rPr sz="2200" spc="0" dirty="0" smtClean="0">
                <a:latin typeface="Calibri"/>
                <a:cs typeface="Calibri"/>
              </a:rPr>
              <a:t>ecla</a:t>
            </a:r>
            <a:r>
              <a:rPr sz="2200" spc="-50" dirty="0" smtClean="0">
                <a:latin typeface="Calibri"/>
                <a:cs typeface="Calibri"/>
              </a:rPr>
              <a:t>r</a:t>
            </a:r>
            <a:r>
              <a:rPr sz="2200" spc="0" dirty="0" smtClean="0">
                <a:latin typeface="Calibri"/>
                <a:cs typeface="Calibri"/>
              </a:rPr>
              <a:t>acion</a:t>
            </a:r>
            <a:r>
              <a:rPr sz="2200" spc="-25" dirty="0" smtClean="0">
                <a:latin typeface="Calibri"/>
                <a:cs typeface="Calibri"/>
              </a:rPr>
              <a:t>e</a:t>
            </a:r>
            <a:r>
              <a:rPr sz="2200" spc="0" dirty="0" smtClean="0">
                <a:latin typeface="Calibri"/>
                <a:cs typeface="Calibri"/>
              </a:rPr>
              <a:t>s</a:t>
            </a:r>
            <a:r>
              <a:rPr sz="2200" spc="-64" dirty="0" smtClean="0">
                <a:latin typeface="Calibri"/>
                <a:cs typeface="Calibri"/>
              </a:rPr>
              <a:t> </a:t>
            </a:r>
            <a:r>
              <a:rPr sz="2200" spc="-9" dirty="0" smtClean="0">
                <a:latin typeface="Calibri"/>
                <a:cs typeface="Calibri"/>
              </a:rPr>
              <a:t>d</a:t>
            </a:r>
            <a:r>
              <a:rPr sz="2200" spc="0" dirty="0" smtClean="0">
                <a:latin typeface="Calibri"/>
                <a:cs typeface="Calibri"/>
              </a:rPr>
              <a:t>e</a:t>
            </a:r>
            <a:r>
              <a:rPr sz="2200" spc="9" dirty="0" smtClean="0">
                <a:latin typeface="Calibri"/>
                <a:cs typeface="Calibri"/>
              </a:rPr>
              <a:t> </a:t>
            </a:r>
            <a:r>
              <a:rPr sz="2200" spc="-9" dirty="0" smtClean="0">
                <a:latin typeface="Calibri"/>
                <a:cs typeface="Calibri"/>
              </a:rPr>
              <a:t>p</a:t>
            </a:r>
            <a:r>
              <a:rPr sz="2200" spc="0" dirty="0" smtClean="0">
                <a:latin typeface="Calibri"/>
                <a:cs typeface="Calibri"/>
              </a:rPr>
              <a:t>e</a:t>
            </a:r>
            <a:r>
              <a:rPr sz="2200" spc="-44" dirty="0" smtClean="0">
                <a:latin typeface="Calibri"/>
                <a:cs typeface="Calibri"/>
              </a:rPr>
              <a:t>r</a:t>
            </a:r>
            <a:r>
              <a:rPr sz="2200" spc="0" dirty="0" smtClean="0">
                <a:latin typeface="Calibri"/>
                <a:cs typeface="Calibri"/>
              </a:rPr>
              <a:t>s</a:t>
            </a:r>
            <a:r>
              <a:rPr sz="2200" spc="9" dirty="0" smtClean="0">
                <a:latin typeface="Calibri"/>
                <a:cs typeface="Calibri"/>
              </a:rPr>
              <a:t>o</a:t>
            </a:r>
            <a:r>
              <a:rPr sz="2200" spc="-9" dirty="0" smtClean="0">
                <a:latin typeface="Calibri"/>
                <a:cs typeface="Calibri"/>
              </a:rPr>
              <a:t>n</a:t>
            </a:r>
            <a:r>
              <a:rPr sz="2200" spc="0" dirty="0" smtClean="0">
                <a:latin typeface="Calibri"/>
                <a:cs typeface="Calibri"/>
              </a:rPr>
              <a:t>as</a:t>
            </a:r>
            <a:r>
              <a:rPr sz="2200" spc="-19" dirty="0" smtClean="0">
                <a:latin typeface="Calibri"/>
                <a:cs typeface="Calibri"/>
              </a:rPr>
              <a:t> </a:t>
            </a:r>
            <a:r>
              <a:rPr sz="2200" spc="-9" dirty="0" smtClean="0">
                <a:latin typeface="Calibri"/>
                <a:cs typeface="Calibri"/>
              </a:rPr>
              <a:t>d</a:t>
            </a:r>
            <a:r>
              <a:rPr sz="2200" spc="0" dirty="0" smtClean="0">
                <a:latin typeface="Calibri"/>
                <a:cs typeface="Calibri"/>
              </a:rPr>
              <a:t>e</a:t>
            </a:r>
            <a:r>
              <a:rPr sz="2200" spc="-9" dirty="0" smtClean="0">
                <a:latin typeface="Calibri"/>
                <a:cs typeface="Calibri"/>
              </a:rPr>
              <a:t> </a:t>
            </a:r>
            <a:r>
              <a:rPr sz="2200" spc="0" dirty="0" smtClean="0">
                <a:latin typeface="Calibri"/>
                <a:cs typeface="Calibri"/>
              </a:rPr>
              <a:t>ed</a:t>
            </a:r>
            <a:r>
              <a:rPr sz="2200" spc="-9" dirty="0" smtClean="0">
                <a:latin typeface="Calibri"/>
                <a:cs typeface="Calibri"/>
              </a:rPr>
              <a:t>a</a:t>
            </a:r>
            <a:r>
              <a:rPr sz="2200" spc="0" dirty="0" smtClean="0">
                <a:latin typeface="Calibri"/>
                <a:cs typeface="Calibri"/>
              </a:rPr>
              <a:t>d</a:t>
            </a:r>
            <a:r>
              <a:rPr sz="2200" spc="-25" dirty="0" smtClean="0">
                <a:latin typeface="Calibri"/>
                <a:cs typeface="Calibri"/>
              </a:rPr>
              <a:t> </a:t>
            </a:r>
            <a:r>
              <a:rPr sz="2200" spc="-50" dirty="0" smtClean="0">
                <a:latin typeface="Calibri"/>
                <a:cs typeface="Calibri"/>
              </a:rPr>
              <a:t>a</a:t>
            </a:r>
            <a:r>
              <a:rPr sz="2200" spc="-14" dirty="0" smtClean="0">
                <a:latin typeface="Calibri"/>
                <a:cs typeface="Calibri"/>
              </a:rPr>
              <a:t>v</a:t>
            </a:r>
            <a:r>
              <a:rPr sz="2200" spc="0" dirty="0" smtClean="0">
                <a:latin typeface="Calibri"/>
                <a:cs typeface="Calibri"/>
              </a:rPr>
              <a:t>a</a:t>
            </a:r>
            <a:r>
              <a:rPr sz="2200" spc="-9" dirty="0" smtClean="0">
                <a:latin typeface="Calibri"/>
                <a:cs typeface="Calibri"/>
              </a:rPr>
              <a:t>n</a:t>
            </a:r>
            <a:r>
              <a:rPr sz="2200" spc="-59" dirty="0" smtClean="0">
                <a:latin typeface="Calibri"/>
                <a:cs typeface="Calibri"/>
              </a:rPr>
              <a:t>z</a:t>
            </a:r>
            <a:r>
              <a:rPr sz="2200" spc="0" dirty="0" smtClean="0">
                <a:latin typeface="Calibri"/>
                <a:cs typeface="Calibri"/>
              </a:rPr>
              <a:t>a</a:t>
            </a:r>
            <a:r>
              <a:rPr sz="2200" spc="-9" dirty="0" smtClean="0">
                <a:latin typeface="Calibri"/>
                <a:cs typeface="Calibri"/>
              </a:rPr>
              <a:t>d</a:t>
            </a:r>
            <a:r>
              <a:rPr sz="2200" spc="0" dirty="0" smtClean="0">
                <a:latin typeface="Calibri"/>
                <a:cs typeface="Calibri"/>
              </a:rPr>
              <a:t>a,</a:t>
            </a:r>
            <a:r>
              <a:rPr sz="2200" spc="-19" dirty="0" smtClean="0">
                <a:latin typeface="Calibri"/>
                <a:cs typeface="Calibri"/>
              </a:rPr>
              <a:t> </a:t>
            </a:r>
            <a:r>
              <a:rPr sz="2200" spc="-9" dirty="0" smtClean="0">
                <a:latin typeface="Calibri"/>
                <a:cs typeface="Calibri"/>
              </a:rPr>
              <a:t>g</a:t>
            </a:r>
            <a:r>
              <a:rPr sz="2200" spc="-50" dirty="0" smtClean="0">
                <a:latin typeface="Calibri"/>
                <a:cs typeface="Calibri"/>
              </a:rPr>
              <a:t>ra</a:t>
            </a:r>
            <a:r>
              <a:rPr sz="2200" spc="-14" dirty="0" smtClean="0">
                <a:latin typeface="Calibri"/>
                <a:cs typeface="Calibri"/>
              </a:rPr>
              <a:t>v</a:t>
            </a:r>
            <a:r>
              <a:rPr sz="2200" spc="0" dirty="0" smtClean="0">
                <a:latin typeface="Calibri"/>
                <a:cs typeface="Calibri"/>
              </a:rPr>
              <a:t>e</a:t>
            </a:r>
            <a:r>
              <a:rPr sz="2200" spc="9" dirty="0" smtClean="0">
                <a:latin typeface="Calibri"/>
                <a:cs typeface="Calibri"/>
              </a:rPr>
              <a:t>m</a:t>
            </a:r>
            <a:r>
              <a:rPr sz="2200" spc="0" dirty="0" smtClean="0">
                <a:latin typeface="Calibri"/>
                <a:cs typeface="Calibri"/>
              </a:rPr>
              <a:t>e</a:t>
            </a:r>
            <a:r>
              <a:rPr sz="2200" spc="-29" dirty="0" smtClean="0">
                <a:latin typeface="Calibri"/>
                <a:cs typeface="Calibri"/>
              </a:rPr>
              <a:t>n</a:t>
            </a:r>
            <a:r>
              <a:rPr sz="2200" spc="-19" dirty="0" smtClean="0">
                <a:latin typeface="Calibri"/>
                <a:cs typeface="Calibri"/>
              </a:rPr>
              <a:t>t</a:t>
            </a:r>
            <a:r>
              <a:rPr sz="2200" spc="0" dirty="0" smtClean="0">
                <a:latin typeface="Calibri"/>
                <a:cs typeface="Calibri"/>
              </a:rPr>
              <a:t>e e</a:t>
            </a:r>
            <a:r>
              <a:rPr sz="2200" spc="-25" dirty="0" smtClean="0">
                <a:latin typeface="Calibri"/>
                <a:cs typeface="Calibri"/>
              </a:rPr>
              <a:t>n</a:t>
            </a:r>
            <a:r>
              <a:rPr sz="2200" spc="-50" dirty="0" smtClean="0">
                <a:latin typeface="Calibri"/>
                <a:cs typeface="Calibri"/>
              </a:rPr>
              <a:t>f</a:t>
            </a:r>
            <a:r>
              <a:rPr sz="2200" spc="0" dirty="0" smtClean="0">
                <a:latin typeface="Calibri"/>
                <a:cs typeface="Calibri"/>
              </a:rPr>
              <a:t>er</a:t>
            </a:r>
            <a:r>
              <a:rPr sz="2200" spc="14" dirty="0" smtClean="0">
                <a:latin typeface="Calibri"/>
                <a:cs typeface="Calibri"/>
              </a:rPr>
              <a:t>m</a:t>
            </a:r>
            <a:r>
              <a:rPr sz="2200" spc="9" dirty="0" smtClean="0">
                <a:latin typeface="Calibri"/>
                <a:cs typeface="Calibri"/>
              </a:rPr>
              <a:t>o</a:t>
            </a:r>
            <a:r>
              <a:rPr sz="2200" spc="0" dirty="0" smtClean="0">
                <a:latin typeface="Calibri"/>
                <a:cs typeface="Calibri"/>
              </a:rPr>
              <a:t>s,</a:t>
            </a:r>
            <a:r>
              <a:rPr sz="2200" spc="-39" dirty="0" smtClean="0">
                <a:latin typeface="Calibri"/>
                <a:cs typeface="Calibri"/>
              </a:rPr>
              <a:t> </a:t>
            </a:r>
            <a:r>
              <a:rPr sz="2200" spc="-4" dirty="0" smtClean="0">
                <a:latin typeface="Calibri"/>
                <a:cs typeface="Calibri"/>
              </a:rPr>
              <a:t>pu</a:t>
            </a:r>
            <a:r>
              <a:rPr sz="2200" spc="0" dirty="0" smtClean="0">
                <a:latin typeface="Calibri"/>
                <a:cs typeface="Calibri"/>
              </a:rPr>
              <a:t>edan</a:t>
            </a:r>
            <a:r>
              <a:rPr sz="2200" spc="-29" dirty="0" smtClean="0">
                <a:latin typeface="Calibri"/>
                <a:cs typeface="Calibri"/>
              </a:rPr>
              <a:t> </a:t>
            </a:r>
            <a:r>
              <a:rPr sz="2200" spc="-50" dirty="0" smtClean="0">
                <a:latin typeface="Calibri"/>
                <a:cs typeface="Calibri"/>
              </a:rPr>
              <a:t>f</a:t>
            </a:r>
            <a:r>
              <a:rPr sz="2200" spc="0" dirty="0" smtClean="0">
                <a:latin typeface="Calibri"/>
                <a:cs typeface="Calibri"/>
              </a:rPr>
              <a:t>al</a:t>
            </a:r>
            <a:r>
              <a:rPr sz="2200" spc="-4" dirty="0" smtClean="0">
                <a:latin typeface="Calibri"/>
                <a:cs typeface="Calibri"/>
              </a:rPr>
              <a:t>l</a:t>
            </a:r>
            <a:r>
              <a:rPr sz="2200" spc="0" dirty="0" smtClean="0">
                <a:latin typeface="Calibri"/>
                <a:cs typeface="Calibri"/>
              </a:rPr>
              <a:t>ec</a:t>
            </a:r>
            <a:r>
              <a:rPr sz="2200" spc="9" dirty="0" smtClean="0">
                <a:latin typeface="Calibri"/>
                <a:cs typeface="Calibri"/>
              </a:rPr>
              <a:t>e</a:t>
            </a:r>
            <a:r>
              <a:rPr sz="2200" spc="-194" dirty="0" smtClean="0">
                <a:latin typeface="Calibri"/>
                <a:cs typeface="Calibri"/>
              </a:rPr>
              <a:t>r</a:t>
            </a:r>
            <a:r>
              <a:rPr sz="2200" spc="0" dirty="0" smtClean="0">
                <a:latin typeface="Calibri"/>
                <a:cs typeface="Calibri"/>
              </a:rPr>
              <a:t>,</a:t>
            </a:r>
            <a:r>
              <a:rPr sz="2200" spc="-14" dirty="0" smtClean="0">
                <a:latin typeface="Calibri"/>
                <a:cs typeface="Calibri"/>
              </a:rPr>
              <a:t> </a:t>
            </a:r>
            <a:r>
              <a:rPr sz="2200" spc="-4" dirty="0" smtClean="0">
                <a:latin typeface="Calibri"/>
                <a:cs typeface="Calibri"/>
              </a:rPr>
              <a:t>p</a:t>
            </a:r>
            <a:r>
              <a:rPr sz="2200" spc="-25" dirty="0" smtClean="0">
                <a:latin typeface="Calibri"/>
                <a:cs typeface="Calibri"/>
              </a:rPr>
              <a:t>r</a:t>
            </a:r>
            <a:r>
              <a:rPr sz="2200" spc="-34" dirty="0" smtClean="0">
                <a:latin typeface="Calibri"/>
                <a:cs typeface="Calibri"/>
              </a:rPr>
              <a:t>ó</a:t>
            </a:r>
            <a:r>
              <a:rPr sz="2200" spc="0" dirty="0" smtClean="0">
                <a:latin typeface="Calibri"/>
                <a:cs typeface="Calibri"/>
              </a:rPr>
              <a:t>xi</a:t>
            </a:r>
            <a:r>
              <a:rPr sz="2200" spc="9" dirty="0" smtClean="0">
                <a:latin typeface="Calibri"/>
                <a:cs typeface="Calibri"/>
              </a:rPr>
              <a:t>mo</a:t>
            </a:r>
            <a:r>
              <a:rPr sz="2200" spc="0" dirty="0" smtClean="0">
                <a:latin typeface="Calibri"/>
                <a:cs typeface="Calibri"/>
              </a:rPr>
              <a:t>s</a:t>
            </a:r>
            <a:r>
              <a:rPr sz="2200" spc="-64" dirty="0" smtClean="0">
                <a:latin typeface="Calibri"/>
                <a:cs typeface="Calibri"/>
              </a:rPr>
              <a:t> </a:t>
            </a:r>
            <a:r>
              <a:rPr sz="2200" spc="0" dirty="0" smtClean="0">
                <a:latin typeface="Calibri"/>
                <a:cs typeface="Calibri"/>
              </a:rPr>
              <a:t>a</a:t>
            </a:r>
            <a:r>
              <a:rPr sz="2200" spc="-19" dirty="0" smtClean="0">
                <a:latin typeface="Calibri"/>
                <a:cs typeface="Calibri"/>
              </a:rPr>
              <a:t> </a:t>
            </a:r>
            <a:r>
              <a:rPr sz="2200" spc="0" dirty="0" smtClean="0">
                <a:latin typeface="Calibri"/>
                <a:cs typeface="Calibri"/>
              </a:rPr>
              <a:t>a</a:t>
            </a:r>
            <a:r>
              <a:rPr sz="2200" spc="-9" dirty="0" smtClean="0">
                <a:latin typeface="Calibri"/>
                <a:cs typeface="Calibri"/>
              </a:rPr>
              <a:t>u</a:t>
            </a:r>
            <a:r>
              <a:rPr sz="2200" spc="0" dirty="0" smtClean="0">
                <a:latin typeface="Calibri"/>
                <a:cs typeface="Calibri"/>
              </a:rPr>
              <a:t>se</a:t>
            </a:r>
            <a:r>
              <a:rPr sz="2200" spc="-25" dirty="0" smtClean="0">
                <a:latin typeface="Calibri"/>
                <a:cs typeface="Calibri"/>
              </a:rPr>
              <a:t>n</a:t>
            </a:r>
            <a:r>
              <a:rPr sz="2200" spc="-19" dirty="0" smtClean="0">
                <a:latin typeface="Calibri"/>
                <a:cs typeface="Calibri"/>
              </a:rPr>
              <a:t>t</a:t>
            </a:r>
            <a:r>
              <a:rPr sz="2200" spc="0" dirty="0" smtClean="0">
                <a:latin typeface="Calibri"/>
                <a:cs typeface="Calibri"/>
              </a:rPr>
              <a:t>a</a:t>
            </a:r>
            <a:r>
              <a:rPr sz="2200" spc="-50" dirty="0" smtClean="0">
                <a:latin typeface="Calibri"/>
                <a:cs typeface="Calibri"/>
              </a:rPr>
              <a:t>r</a:t>
            </a:r>
            <a:r>
              <a:rPr sz="2200" spc="0" dirty="0" smtClean="0">
                <a:latin typeface="Calibri"/>
                <a:cs typeface="Calibri"/>
              </a:rPr>
              <a:t>se</a:t>
            </a:r>
            <a:r>
              <a:rPr sz="2200" spc="-9" dirty="0" smtClean="0">
                <a:latin typeface="Calibri"/>
                <a:cs typeface="Calibri"/>
              </a:rPr>
              <a:t> </a:t>
            </a:r>
            <a:r>
              <a:rPr sz="2200" spc="-4" dirty="0" smtClean="0">
                <a:latin typeface="Calibri"/>
                <a:cs typeface="Calibri"/>
              </a:rPr>
              <a:t>d</a:t>
            </a:r>
            <a:r>
              <a:rPr sz="2200" spc="0" dirty="0" smtClean="0">
                <a:latin typeface="Calibri"/>
                <a:cs typeface="Calibri"/>
              </a:rPr>
              <a:t>el</a:t>
            </a:r>
            <a:r>
              <a:rPr sz="2200" spc="-14" dirty="0" smtClean="0">
                <a:latin typeface="Calibri"/>
                <a:cs typeface="Calibri"/>
              </a:rPr>
              <a:t> </a:t>
            </a:r>
            <a:r>
              <a:rPr sz="2200" spc="-4" dirty="0" smtClean="0">
                <a:latin typeface="Calibri"/>
                <a:cs typeface="Calibri"/>
              </a:rPr>
              <a:t>p</a:t>
            </a:r>
            <a:r>
              <a:rPr sz="2200" spc="0" dirty="0" smtClean="0">
                <a:latin typeface="Calibri"/>
                <a:cs typeface="Calibri"/>
              </a:rPr>
              <a:t>aís (perma</a:t>
            </a:r>
            <a:r>
              <a:rPr sz="2200" spc="-9" dirty="0" smtClean="0">
                <a:latin typeface="Calibri"/>
                <a:cs typeface="Calibri"/>
              </a:rPr>
              <a:t>n</a:t>
            </a:r>
            <a:r>
              <a:rPr sz="2200" spc="0" dirty="0" smtClean="0">
                <a:latin typeface="Calibri"/>
                <a:cs typeface="Calibri"/>
              </a:rPr>
              <a:t>e</a:t>
            </a:r>
            <a:r>
              <a:rPr sz="2200" spc="-29" dirty="0" smtClean="0">
                <a:latin typeface="Calibri"/>
                <a:cs typeface="Calibri"/>
              </a:rPr>
              <a:t>n</a:t>
            </a:r>
            <a:r>
              <a:rPr sz="2200" spc="-19" dirty="0" smtClean="0">
                <a:latin typeface="Calibri"/>
                <a:cs typeface="Calibri"/>
              </a:rPr>
              <a:t>t</a:t>
            </a:r>
            <a:r>
              <a:rPr sz="2200" spc="0" dirty="0" smtClean="0">
                <a:latin typeface="Calibri"/>
                <a:cs typeface="Calibri"/>
              </a:rPr>
              <a:t>e</a:t>
            </a:r>
            <a:r>
              <a:rPr sz="2200" spc="-34" dirty="0" smtClean="0">
                <a:latin typeface="Calibri"/>
                <a:cs typeface="Calibri"/>
              </a:rPr>
              <a:t> </a:t>
            </a:r>
            <a:r>
              <a:rPr sz="2200" spc="0" dirty="0" smtClean="0">
                <a:latin typeface="Calibri"/>
                <a:cs typeface="Calibri"/>
              </a:rPr>
              <a:t>o</a:t>
            </a:r>
            <a:r>
              <a:rPr sz="2200" spc="-9" dirty="0" smtClean="0">
                <a:latin typeface="Calibri"/>
                <a:cs typeface="Calibri"/>
              </a:rPr>
              <a:t> p</a:t>
            </a:r>
            <a:r>
              <a:rPr sz="2200" spc="9" dirty="0" smtClean="0">
                <a:latin typeface="Calibri"/>
                <a:cs typeface="Calibri"/>
              </a:rPr>
              <a:t>o</a:t>
            </a:r>
            <a:r>
              <a:rPr sz="2200" spc="0" dirty="0" smtClean="0">
                <a:latin typeface="Calibri"/>
                <a:cs typeface="Calibri"/>
              </a:rPr>
              <a:t>r</a:t>
            </a:r>
            <a:r>
              <a:rPr sz="2200" spc="-19" dirty="0" smtClean="0">
                <a:latin typeface="Calibri"/>
                <a:cs typeface="Calibri"/>
              </a:rPr>
              <a:t> </a:t>
            </a:r>
            <a:r>
              <a:rPr sz="2200" spc="0" dirty="0" smtClean="0">
                <a:latin typeface="Calibri"/>
                <a:cs typeface="Calibri"/>
              </a:rPr>
              <a:t>l</a:t>
            </a:r>
            <a:r>
              <a:rPr sz="2200" spc="-4" dirty="0" smtClean="0">
                <a:latin typeface="Calibri"/>
                <a:cs typeface="Calibri"/>
              </a:rPr>
              <a:t>a</a:t>
            </a:r>
            <a:r>
              <a:rPr sz="2200" spc="-25" dirty="0" smtClean="0">
                <a:latin typeface="Calibri"/>
                <a:cs typeface="Calibri"/>
              </a:rPr>
              <a:t>r</a:t>
            </a:r>
            <a:r>
              <a:rPr sz="2200" spc="-29" dirty="0" smtClean="0">
                <a:latin typeface="Calibri"/>
                <a:cs typeface="Calibri"/>
              </a:rPr>
              <a:t>g</a:t>
            </a:r>
            <a:r>
              <a:rPr sz="2200" spc="0" dirty="0" smtClean="0">
                <a:latin typeface="Calibri"/>
                <a:cs typeface="Calibri"/>
              </a:rPr>
              <a:t>o</a:t>
            </a:r>
            <a:r>
              <a:rPr sz="2200" spc="-9" dirty="0" smtClean="0">
                <a:latin typeface="Calibri"/>
                <a:cs typeface="Calibri"/>
              </a:rPr>
              <a:t> </a:t>
            </a:r>
            <a:r>
              <a:rPr sz="2200" spc="-9" dirty="0" err="1" smtClean="0">
                <a:latin typeface="Calibri"/>
                <a:cs typeface="Calibri"/>
              </a:rPr>
              <a:t>p</a:t>
            </a:r>
            <a:r>
              <a:rPr sz="2200" spc="0" dirty="0" err="1" smtClean="0">
                <a:latin typeface="Calibri"/>
                <a:cs typeface="Calibri"/>
              </a:rPr>
              <a:t>eríod</a:t>
            </a:r>
            <a:r>
              <a:rPr sz="2200" spc="4" dirty="0" err="1" smtClean="0">
                <a:latin typeface="Calibri"/>
                <a:cs typeface="Calibri"/>
              </a:rPr>
              <a:t>o</a:t>
            </a:r>
            <a:r>
              <a:rPr sz="2200" spc="0" dirty="0" smtClean="0">
                <a:latin typeface="Calibri"/>
                <a:cs typeface="Calibri"/>
              </a:rPr>
              <a:t>)</a:t>
            </a:r>
            <a:endParaRPr sz="2200" dirty="0">
              <a:latin typeface="Calibri"/>
              <a:cs typeface="Calibri"/>
            </a:endParaRPr>
          </a:p>
        </p:txBody>
      </p:sp>
      <p:sp>
        <p:nvSpPr>
          <p:cNvPr id="3" name="object 3"/>
          <p:cNvSpPr txBox="1"/>
          <p:nvPr/>
        </p:nvSpPr>
        <p:spPr>
          <a:xfrm>
            <a:off x="714992" y="4437872"/>
            <a:ext cx="221013" cy="306120"/>
          </a:xfrm>
          <a:prstGeom prst="rect">
            <a:avLst/>
          </a:prstGeom>
        </p:spPr>
        <p:txBody>
          <a:bodyPr wrap="square" lIns="0" tIns="0" rIns="0" bIns="0" rtlCol="0">
            <a:noAutofit/>
          </a:bodyPr>
          <a:lstStyle/>
          <a:p>
            <a:pPr marL="12700">
              <a:lnSpc>
                <a:spcPts val="2355"/>
              </a:lnSpc>
              <a:spcBef>
                <a:spcPts val="117"/>
              </a:spcBef>
            </a:pPr>
            <a:r>
              <a:rPr sz="2200" spc="0" dirty="0" smtClean="0">
                <a:latin typeface="Arial"/>
                <a:cs typeface="Arial"/>
              </a:rPr>
              <a:t>•</a:t>
            </a:r>
            <a:endParaRPr sz="2200">
              <a:latin typeface="Arial"/>
              <a:cs typeface="Arial"/>
            </a:endParaRPr>
          </a:p>
        </p:txBody>
      </p:sp>
      <p:sp>
        <p:nvSpPr>
          <p:cNvPr id="2" name="object 2"/>
          <p:cNvSpPr txBox="1"/>
          <p:nvPr/>
        </p:nvSpPr>
        <p:spPr>
          <a:xfrm>
            <a:off x="714992" y="5175869"/>
            <a:ext cx="221013" cy="306120"/>
          </a:xfrm>
          <a:prstGeom prst="rect">
            <a:avLst/>
          </a:prstGeom>
        </p:spPr>
        <p:txBody>
          <a:bodyPr wrap="square" lIns="0" tIns="0" rIns="0" bIns="0" rtlCol="0">
            <a:noAutofit/>
          </a:bodyPr>
          <a:lstStyle/>
          <a:p>
            <a:pPr marL="12700">
              <a:lnSpc>
                <a:spcPts val="2355"/>
              </a:lnSpc>
              <a:spcBef>
                <a:spcPts val="117"/>
              </a:spcBef>
            </a:pPr>
            <a:r>
              <a:rPr sz="2200" spc="0" dirty="0" smtClean="0">
                <a:latin typeface="Arial"/>
                <a:cs typeface="Arial"/>
              </a:rPr>
              <a:t>•</a:t>
            </a:r>
            <a:endParaRPr sz="2200">
              <a:latin typeface="Arial"/>
              <a:cs typeface="Arial"/>
            </a:endParaRPr>
          </a:p>
        </p:txBody>
      </p:sp>
    </p:spTree>
    <p:extLst>
      <p:ext uri="{BB962C8B-B14F-4D97-AF65-F5344CB8AC3E}">
        <p14:creationId xmlns:p14="http://schemas.microsoft.com/office/powerpoint/2010/main" val="1769192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p:nvPr/>
        </p:nvSpPr>
        <p:spPr>
          <a:xfrm>
            <a:off x="609600" y="1417624"/>
            <a:ext cx="10972800" cy="4732655"/>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0"/>
          <p:cNvSpPr txBox="1"/>
          <p:nvPr/>
        </p:nvSpPr>
        <p:spPr>
          <a:xfrm>
            <a:off x="4347679" y="645481"/>
            <a:ext cx="4822211" cy="431088"/>
          </a:xfrm>
          <a:prstGeom prst="rect">
            <a:avLst/>
          </a:prstGeom>
        </p:spPr>
        <p:txBody>
          <a:bodyPr wrap="square" lIns="0" tIns="0" rIns="0" bIns="0" rtlCol="0">
            <a:noAutofit/>
          </a:bodyPr>
          <a:lstStyle/>
          <a:p>
            <a:pPr marL="12700">
              <a:lnSpc>
                <a:spcPts val="3365"/>
              </a:lnSpc>
              <a:spcBef>
                <a:spcPts val="168"/>
              </a:spcBef>
            </a:pPr>
            <a:r>
              <a:rPr sz="3600" b="1" dirty="0">
                <a:solidFill>
                  <a:srgbClr val="1F497D"/>
                </a:solidFill>
              </a:rPr>
              <a:t>Diligencia Preparatoria</a:t>
            </a:r>
          </a:p>
        </p:txBody>
      </p:sp>
      <p:sp>
        <p:nvSpPr>
          <p:cNvPr id="8" name="object 8"/>
          <p:cNvSpPr txBox="1"/>
          <p:nvPr/>
        </p:nvSpPr>
        <p:spPr>
          <a:xfrm>
            <a:off x="714992" y="1483730"/>
            <a:ext cx="202725" cy="1376545"/>
          </a:xfrm>
          <a:prstGeom prst="rect">
            <a:avLst/>
          </a:prstGeom>
        </p:spPr>
        <p:txBody>
          <a:bodyPr wrap="square" lIns="0" tIns="0" rIns="0" bIns="0" rtlCol="0">
            <a:noAutofit/>
          </a:bodyPr>
          <a:lstStyle/>
          <a:p>
            <a:pPr marL="12700">
              <a:lnSpc>
                <a:spcPts val="2140"/>
              </a:lnSpc>
              <a:spcBef>
                <a:spcPts val="107"/>
              </a:spcBef>
            </a:pPr>
            <a:r>
              <a:rPr sz="2000" spc="0" dirty="0" smtClean="0">
                <a:latin typeface="Arial"/>
                <a:cs typeface="Arial"/>
              </a:rPr>
              <a:t>•</a:t>
            </a:r>
            <a:endParaRPr sz="2000">
              <a:latin typeface="Arial"/>
              <a:cs typeface="Arial"/>
            </a:endParaRPr>
          </a:p>
          <a:p>
            <a:pPr marL="12700" marR="152">
              <a:lnSpc>
                <a:spcPct val="95825"/>
              </a:lnSpc>
              <a:spcBef>
                <a:spcPts val="476"/>
              </a:spcBef>
            </a:pPr>
            <a:r>
              <a:rPr sz="2000" spc="0" dirty="0" smtClean="0">
                <a:latin typeface="Arial"/>
                <a:cs typeface="Arial"/>
              </a:rPr>
              <a:t>•</a:t>
            </a:r>
            <a:endParaRPr sz="2000">
              <a:latin typeface="Arial"/>
              <a:cs typeface="Arial"/>
            </a:endParaRPr>
          </a:p>
          <a:p>
            <a:pPr marL="12700">
              <a:lnSpc>
                <a:spcPct val="95825"/>
              </a:lnSpc>
              <a:spcBef>
                <a:spcPts val="582"/>
              </a:spcBef>
            </a:pPr>
            <a:r>
              <a:rPr sz="2000" spc="0" dirty="0" smtClean="0">
                <a:latin typeface="Arial"/>
                <a:cs typeface="Arial"/>
              </a:rPr>
              <a:t>•</a:t>
            </a:r>
            <a:endParaRPr sz="2000">
              <a:latin typeface="Arial"/>
              <a:cs typeface="Arial"/>
            </a:endParaRPr>
          </a:p>
          <a:p>
            <a:pPr marL="12700" marR="152">
              <a:lnSpc>
                <a:spcPct val="95825"/>
              </a:lnSpc>
              <a:spcBef>
                <a:spcPts val="580"/>
              </a:spcBef>
            </a:pPr>
            <a:r>
              <a:rPr sz="2000" spc="0" dirty="0" smtClean="0">
                <a:latin typeface="Arial"/>
                <a:cs typeface="Arial"/>
              </a:rPr>
              <a:t>•</a:t>
            </a:r>
            <a:endParaRPr sz="2000">
              <a:latin typeface="Arial"/>
              <a:cs typeface="Arial"/>
            </a:endParaRPr>
          </a:p>
        </p:txBody>
      </p:sp>
      <p:sp>
        <p:nvSpPr>
          <p:cNvPr id="7" name="object 7"/>
          <p:cNvSpPr txBox="1"/>
          <p:nvPr/>
        </p:nvSpPr>
        <p:spPr>
          <a:xfrm>
            <a:off x="1174225" y="1499006"/>
            <a:ext cx="10156831" cy="2657322"/>
          </a:xfrm>
          <a:prstGeom prst="rect">
            <a:avLst/>
          </a:prstGeom>
        </p:spPr>
        <p:txBody>
          <a:bodyPr wrap="square" lIns="0" tIns="0" rIns="0" bIns="0" rtlCol="0">
            <a:noAutofit/>
          </a:bodyPr>
          <a:lstStyle/>
          <a:p>
            <a:pPr marL="12700" marR="33808">
              <a:lnSpc>
                <a:spcPts val="2135"/>
              </a:lnSpc>
              <a:spcBef>
                <a:spcPts val="106"/>
              </a:spcBef>
            </a:pPr>
            <a:r>
              <a:rPr sz="3000" spc="0" baseline="2730" dirty="0" smtClean="0">
                <a:latin typeface="Calibri"/>
                <a:cs typeface="Calibri"/>
              </a:rPr>
              <a:t>A</a:t>
            </a:r>
            <a:r>
              <a:rPr sz="3000" spc="-19" baseline="2730" dirty="0" smtClean="0">
                <a:latin typeface="Calibri"/>
                <a:cs typeface="Calibri"/>
              </a:rPr>
              <a:t>n</a:t>
            </a:r>
            <a:r>
              <a:rPr sz="3000" spc="0" baseline="2730" dirty="0" smtClean="0">
                <a:latin typeface="Calibri"/>
                <a:cs typeface="Calibri"/>
              </a:rPr>
              <a:t>ticipo</a:t>
            </a:r>
            <a:r>
              <a:rPr sz="3000" spc="-32" baseline="2730" dirty="0" smtClean="0">
                <a:latin typeface="Calibri"/>
                <a:cs typeface="Calibri"/>
              </a:rPr>
              <a:t> </a:t>
            </a:r>
            <a:r>
              <a:rPr sz="3000" spc="4" baseline="2730" dirty="0" smtClean="0">
                <a:latin typeface="Calibri"/>
                <a:cs typeface="Calibri"/>
              </a:rPr>
              <a:t>d</a:t>
            </a:r>
            <a:r>
              <a:rPr sz="3000" spc="0" baseline="2730" dirty="0" smtClean="0">
                <a:latin typeface="Calibri"/>
                <a:cs typeface="Calibri"/>
              </a:rPr>
              <a:t>e</a:t>
            </a:r>
            <a:r>
              <a:rPr sz="3000" spc="-30" baseline="2730" dirty="0" smtClean="0">
                <a:latin typeface="Calibri"/>
                <a:cs typeface="Calibri"/>
              </a:rPr>
              <a:t> </a:t>
            </a:r>
            <a:r>
              <a:rPr sz="3000" spc="9" baseline="2730" dirty="0" smtClean="0">
                <a:latin typeface="Calibri"/>
                <a:cs typeface="Calibri"/>
              </a:rPr>
              <a:t>p</a:t>
            </a:r>
            <a:r>
              <a:rPr sz="3000" spc="0" baseline="2730" dirty="0" smtClean="0">
                <a:latin typeface="Calibri"/>
                <a:cs typeface="Calibri"/>
              </a:rPr>
              <a:t>r</a:t>
            </a:r>
            <a:r>
              <a:rPr sz="3000" spc="4" baseline="2730" dirty="0" smtClean="0">
                <a:latin typeface="Calibri"/>
                <a:cs typeface="Calibri"/>
              </a:rPr>
              <a:t>u</a:t>
            </a:r>
            <a:r>
              <a:rPr sz="3000" spc="-9" baseline="2730" dirty="0" smtClean="0">
                <a:latin typeface="Calibri"/>
                <a:cs typeface="Calibri"/>
              </a:rPr>
              <a:t>e</a:t>
            </a:r>
            <a:r>
              <a:rPr sz="3000" spc="4" baseline="2730" dirty="0" smtClean="0">
                <a:latin typeface="Calibri"/>
                <a:cs typeface="Calibri"/>
              </a:rPr>
              <a:t>b</a:t>
            </a:r>
            <a:r>
              <a:rPr sz="3000" spc="0" baseline="2730" dirty="0" smtClean="0">
                <a:latin typeface="Calibri"/>
                <a:cs typeface="Calibri"/>
              </a:rPr>
              <a:t>a:</a:t>
            </a:r>
            <a:endParaRPr sz="2000">
              <a:latin typeface="Calibri"/>
              <a:cs typeface="Calibri"/>
            </a:endParaRPr>
          </a:p>
          <a:p>
            <a:pPr marL="12700" marR="33808">
              <a:lnSpc>
                <a:spcPct val="101725"/>
              </a:lnSpc>
              <a:spcBef>
                <a:spcPts val="333"/>
              </a:spcBef>
            </a:pPr>
            <a:r>
              <a:rPr sz="2000" spc="-25" dirty="0" smtClean="0">
                <a:latin typeface="Calibri"/>
                <a:cs typeface="Calibri"/>
              </a:rPr>
              <a:t>c</a:t>
            </a:r>
            <a:r>
              <a:rPr sz="2000" spc="0" dirty="0" smtClean="0">
                <a:latin typeface="Calibri"/>
                <a:cs typeface="Calibri"/>
              </a:rPr>
              <a:t>a</a:t>
            </a:r>
            <a:r>
              <a:rPr sz="2000" spc="-39" dirty="0" smtClean="0">
                <a:latin typeface="Calibri"/>
                <a:cs typeface="Calibri"/>
              </a:rPr>
              <a:t>r</a:t>
            </a:r>
            <a:r>
              <a:rPr sz="2000" spc="0" dirty="0" smtClean="0">
                <a:latin typeface="Calibri"/>
                <a:cs typeface="Calibri"/>
              </a:rPr>
              <a:t>ác</a:t>
            </a:r>
            <a:r>
              <a:rPr sz="2000" spc="-14" dirty="0" smtClean="0">
                <a:latin typeface="Calibri"/>
                <a:cs typeface="Calibri"/>
              </a:rPr>
              <a:t>t</a:t>
            </a:r>
            <a:r>
              <a:rPr sz="2000" spc="-4" dirty="0" smtClean="0">
                <a:latin typeface="Calibri"/>
                <a:cs typeface="Calibri"/>
              </a:rPr>
              <a:t>e</a:t>
            </a:r>
            <a:r>
              <a:rPr sz="2000" spc="0" dirty="0" smtClean="0">
                <a:latin typeface="Calibri"/>
                <a:cs typeface="Calibri"/>
              </a:rPr>
              <a:t>r</a:t>
            </a:r>
            <a:r>
              <a:rPr sz="2000" spc="8" dirty="0" smtClean="0">
                <a:latin typeface="Calibri"/>
                <a:cs typeface="Calibri"/>
              </a:rPr>
              <a:t> </a:t>
            </a:r>
            <a:r>
              <a:rPr sz="2000" spc="-29" dirty="0" smtClean="0">
                <a:latin typeface="Calibri"/>
                <a:cs typeface="Calibri"/>
              </a:rPr>
              <a:t>e</a:t>
            </a:r>
            <a:r>
              <a:rPr sz="2000" spc="-44" dirty="0" smtClean="0">
                <a:latin typeface="Calibri"/>
                <a:cs typeface="Calibri"/>
              </a:rPr>
              <a:t>x</a:t>
            </a:r>
            <a:r>
              <a:rPr sz="2000" spc="0" dirty="0" smtClean="0">
                <a:latin typeface="Calibri"/>
                <a:cs typeface="Calibri"/>
              </a:rPr>
              <a:t>c</a:t>
            </a:r>
            <a:r>
              <a:rPr sz="2000" spc="-9" dirty="0" smtClean="0">
                <a:latin typeface="Calibri"/>
                <a:cs typeface="Calibri"/>
              </a:rPr>
              <a:t>e</a:t>
            </a:r>
            <a:r>
              <a:rPr sz="2000" spc="4" dirty="0" smtClean="0">
                <a:latin typeface="Calibri"/>
                <a:cs typeface="Calibri"/>
              </a:rPr>
              <a:t>p</a:t>
            </a:r>
            <a:r>
              <a:rPr sz="2000" spc="0" dirty="0" smtClean="0">
                <a:latin typeface="Calibri"/>
                <a:cs typeface="Calibri"/>
              </a:rPr>
              <a:t>cio</a:t>
            </a:r>
            <a:r>
              <a:rPr sz="2000" spc="9" dirty="0" smtClean="0">
                <a:latin typeface="Calibri"/>
                <a:cs typeface="Calibri"/>
              </a:rPr>
              <a:t>n</a:t>
            </a:r>
            <a:r>
              <a:rPr sz="2000" spc="0" dirty="0" smtClean="0">
                <a:latin typeface="Calibri"/>
                <a:cs typeface="Calibri"/>
              </a:rPr>
              <a:t>al</a:t>
            </a:r>
            <a:endParaRPr sz="2000">
              <a:latin typeface="Calibri"/>
              <a:cs typeface="Calibri"/>
            </a:endParaRPr>
          </a:p>
          <a:p>
            <a:pPr marL="12700" marR="33808">
              <a:lnSpc>
                <a:spcPct val="101725"/>
              </a:lnSpc>
              <a:spcBef>
                <a:spcPts val="440"/>
              </a:spcBef>
            </a:pPr>
            <a:r>
              <a:rPr sz="2000" spc="-29" dirty="0" smtClean="0">
                <a:latin typeface="Calibri"/>
                <a:cs typeface="Calibri"/>
              </a:rPr>
              <a:t>c</a:t>
            </a:r>
            <a:r>
              <a:rPr sz="2000" spc="0" dirty="0" smtClean="0">
                <a:latin typeface="Calibri"/>
                <a:cs typeface="Calibri"/>
              </a:rPr>
              <a:t>on</a:t>
            </a:r>
            <a:r>
              <a:rPr sz="2000" spc="-19" dirty="0" smtClean="0">
                <a:latin typeface="Calibri"/>
                <a:cs typeface="Calibri"/>
              </a:rPr>
              <a:t> c</a:t>
            </a:r>
            <a:r>
              <a:rPr sz="2000" spc="0" dirty="0" smtClean="0">
                <a:latin typeface="Calibri"/>
                <a:cs typeface="Calibri"/>
              </a:rPr>
              <a:t>o</a:t>
            </a:r>
            <a:r>
              <a:rPr sz="2000" spc="9" dirty="0" smtClean="0">
                <a:latin typeface="Calibri"/>
                <a:cs typeface="Calibri"/>
              </a:rPr>
              <a:t>n</a:t>
            </a:r>
            <a:r>
              <a:rPr sz="2000" spc="0" dirty="0" smtClean="0">
                <a:latin typeface="Calibri"/>
                <a:cs typeface="Calibri"/>
              </a:rPr>
              <a:t>oci</a:t>
            </a:r>
            <a:r>
              <a:rPr sz="2000" spc="-9" dirty="0" smtClean="0">
                <a:latin typeface="Calibri"/>
                <a:cs typeface="Calibri"/>
              </a:rPr>
              <a:t>m</a:t>
            </a:r>
            <a:r>
              <a:rPr sz="2000" spc="0" dirty="0" smtClean="0">
                <a:latin typeface="Calibri"/>
                <a:cs typeface="Calibri"/>
              </a:rPr>
              <a:t>i</a:t>
            </a:r>
            <a:r>
              <a:rPr sz="2000" spc="-9" dirty="0" smtClean="0">
                <a:latin typeface="Calibri"/>
                <a:cs typeface="Calibri"/>
              </a:rPr>
              <a:t>e</a:t>
            </a:r>
            <a:r>
              <a:rPr sz="2000" spc="-14" dirty="0" smtClean="0">
                <a:latin typeface="Calibri"/>
                <a:cs typeface="Calibri"/>
              </a:rPr>
              <a:t>n</a:t>
            </a:r>
            <a:r>
              <a:rPr sz="2000" spc="-19" dirty="0" smtClean="0">
                <a:latin typeface="Calibri"/>
                <a:cs typeface="Calibri"/>
              </a:rPr>
              <a:t>t</a:t>
            </a:r>
            <a:r>
              <a:rPr sz="2000" spc="0" dirty="0" smtClean="0">
                <a:latin typeface="Calibri"/>
                <a:cs typeface="Calibri"/>
              </a:rPr>
              <a:t>o</a:t>
            </a:r>
            <a:r>
              <a:rPr sz="2000" spc="-49" dirty="0" smtClean="0">
                <a:latin typeface="Calibri"/>
                <a:cs typeface="Calibri"/>
              </a:rPr>
              <a:t> </a:t>
            </a:r>
            <a:r>
              <a:rPr sz="2000" spc="4" dirty="0" smtClean="0">
                <a:latin typeface="Calibri"/>
                <a:cs typeface="Calibri"/>
              </a:rPr>
              <a:t>d</a:t>
            </a:r>
            <a:r>
              <a:rPr sz="2000" spc="0" dirty="0" smtClean="0">
                <a:latin typeface="Calibri"/>
                <a:cs typeface="Calibri"/>
              </a:rPr>
              <a:t>e</a:t>
            </a:r>
            <a:r>
              <a:rPr sz="2000" spc="-30" dirty="0" smtClean="0">
                <a:latin typeface="Calibri"/>
                <a:cs typeface="Calibri"/>
              </a:rPr>
              <a:t> </a:t>
            </a:r>
            <a:r>
              <a:rPr sz="2000" spc="0" dirty="0" smtClean="0">
                <a:latin typeface="Calibri"/>
                <a:cs typeface="Calibri"/>
              </a:rPr>
              <a:t>la</a:t>
            </a:r>
            <a:r>
              <a:rPr sz="2000" spc="-9" dirty="0" smtClean="0">
                <a:latin typeface="Calibri"/>
                <a:cs typeface="Calibri"/>
              </a:rPr>
              <a:t> </a:t>
            </a:r>
            <a:r>
              <a:rPr sz="2000" spc="0" dirty="0" smtClean="0">
                <a:latin typeface="Calibri"/>
                <a:cs typeface="Calibri"/>
              </a:rPr>
              <a:t>fu</a:t>
            </a:r>
            <a:r>
              <a:rPr sz="2000" spc="4" dirty="0" smtClean="0">
                <a:latin typeface="Calibri"/>
                <a:cs typeface="Calibri"/>
              </a:rPr>
              <a:t>tu</a:t>
            </a:r>
            <a:r>
              <a:rPr sz="2000" spc="-44" dirty="0" smtClean="0">
                <a:latin typeface="Calibri"/>
                <a:cs typeface="Calibri"/>
              </a:rPr>
              <a:t>r</a:t>
            </a:r>
            <a:r>
              <a:rPr sz="2000" spc="0" dirty="0" smtClean="0">
                <a:latin typeface="Calibri"/>
                <a:cs typeface="Calibri"/>
              </a:rPr>
              <a:t>a</a:t>
            </a:r>
            <a:r>
              <a:rPr sz="2000" spc="-20" dirty="0" smtClean="0">
                <a:latin typeface="Calibri"/>
                <a:cs typeface="Calibri"/>
              </a:rPr>
              <a:t> </a:t>
            </a:r>
            <a:r>
              <a:rPr sz="2000" spc="4" dirty="0" smtClean="0">
                <a:latin typeface="Calibri"/>
                <a:cs typeface="Calibri"/>
              </a:rPr>
              <a:t>p</a:t>
            </a:r>
            <a:r>
              <a:rPr sz="2000" spc="0" dirty="0" smtClean="0">
                <a:latin typeface="Calibri"/>
                <a:cs typeface="Calibri"/>
              </a:rPr>
              <a:t>ar</a:t>
            </a:r>
            <a:r>
              <a:rPr sz="2000" spc="-14" dirty="0" smtClean="0">
                <a:latin typeface="Calibri"/>
                <a:cs typeface="Calibri"/>
              </a:rPr>
              <a:t>t</a:t>
            </a:r>
            <a:r>
              <a:rPr sz="2000" spc="0" dirty="0" smtClean="0">
                <a:latin typeface="Calibri"/>
                <a:cs typeface="Calibri"/>
              </a:rPr>
              <a:t>e</a:t>
            </a:r>
            <a:r>
              <a:rPr sz="2000" spc="-53" dirty="0" smtClean="0">
                <a:latin typeface="Calibri"/>
                <a:cs typeface="Calibri"/>
              </a:rPr>
              <a:t> </a:t>
            </a:r>
            <a:r>
              <a:rPr sz="2000" spc="-19" dirty="0" smtClean="0">
                <a:latin typeface="Calibri"/>
                <a:cs typeface="Calibri"/>
              </a:rPr>
              <a:t>c</a:t>
            </a:r>
            <a:r>
              <a:rPr sz="2000" spc="0" dirty="0" smtClean="0">
                <a:latin typeface="Calibri"/>
                <a:cs typeface="Calibri"/>
              </a:rPr>
              <a:t>o</a:t>
            </a:r>
            <a:r>
              <a:rPr sz="2000" spc="-9" dirty="0" smtClean="0">
                <a:latin typeface="Calibri"/>
                <a:cs typeface="Calibri"/>
              </a:rPr>
              <a:t>n</a:t>
            </a:r>
            <a:r>
              <a:rPr sz="2000" spc="0" dirty="0" smtClean="0">
                <a:latin typeface="Calibri"/>
                <a:cs typeface="Calibri"/>
              </a:rPr>
              <a:t>t</a:t>
            </a:r>
            <a:r>
              <a:rPr sz="2000" spc="-44" dirty="0" smtClean="0">
                <a:latin typeface="Calibri"/>
                <a:cs typeface="Calibri"/>
              </a:rPr>
              <a:t>r</a:t>
            </a:r>
            <a:r>
              <a:rPr sz="2000" spc="0" dirty="0" smtClean="0">
                <a:latin typeface="Calibri"/>
                <a:cs typeface="Calibri"/>
              </a:rPr>
              <a:t>ari</a:t>
            </a:r>
            <a:r>
              <a:rPr sz="2000" spc="4" dirty="0" smtClean="0">
                <a:latin typeface="Calibri"/>
                <a:cs typeface="Calibri"/>
              </a:rPr>
              <a:t>a</a:t>
            </a:r>
            <a:r>
              <a:rPr sz="2000" spc="0" dirty="0" smtClean="0">
                <a:latin typeface="Calibri"/>
                <a:cs typeface="Calibri"/>
              </a:rPr>
              <a:t>.</a:t>
            </a:r>
            <a:endParaRPr sz="2000">
              <a:latin typeface="Calibri"/>
              <a:cs typeface="Calibri"/>
            </a:endParaRPr>
          </a:p>
          <a:p>
            <a:pPr marL="12700" marR="33808">
              <a:lnSpc>
                <a:spcPct val="101725"/>
              </a:lnSpc>
              <a:spcBef>
                <a:spcPts val="434"/>
              </a:spcBef>
            </a:pPr>
            <a:r>
              <a:rPr sz="2000" spc="0" dirty="0" smtClean="0">
                <a:latin typeface="Calibri"/>
                <a:cs typeface="Calibri"/>
              </a:rPr>
              <a:t>Se</a:t>
            </a:r>
            <a:r>
              <a:rPr sz="2000" spc="-4" dirty="0" smtClean="0">
                <a:latin typeface="Calibri"/>
                <a:cs typeface="Calibri"/>
              </a:rPr>
              <a:t> </a:t>
            </a:r>
            <a:r>
              <a:rPr sz="2000" spc="4" dirty="0" smtClean="0">
                <a:latin typeface="Calibri"/>
                <a:cs typeface="Calibri"/>
              </a:rPr>
              <a:t>d</a:t>
            </a:r>
            <a:r>
              <a:rPr sz="2000" spc="-4" dirty="0" smtClean="0">
                <a:latin typeface="Calibri"/>
                <a:cs typeface="Calibri"/>
              </a:rPr>
              <a:t>e</a:t>
            </a:r>
            <a:r>
              <a:rPr sz="2000" spc="4" dirty="0" smtClean="0">
                <a:latin typeface="Calibri"/>
                <a:cs typeface="Calibri"/>
              </a:rPr>
              <a:t>b</a:t>
            </a:r>
            <a:r>
              <a:rPr sz="2000" spc="-4" dirty="0" smtClean="0">
                <a:latin typeface="Calibri"/>
                <a:cs typeface="Calibri"/>
              </a:rPr>
              <a:t>e</a:t>
            </a:r>
            <a:r>
              <a:rPr sz="2000" spc="0" dirty="0" smtClean="0">
                <a:latin typeface="Calibri"/>
                <a:cs typeface="Calibri"/>
              </a:rPr>
              <a:t>n</a:t>
            </a:r>
            <a:r>
              <a:rPr sz="2000" spc="-46" dirty="0" smtClean="0">
                <a:latin typeface="Calibri"/>
                <a:cs typeface="Calibri"/>
              </a:rPr>
              <a:t> </a:t>
            </a:r>
            <a:r>
              <a:rPr sz="2000" spc="-19" dirty="0" smtClean="0">
                <a:latin typeface="Calibri"/>
                <a:cs typeface="Calibri"/>
              </a:rPr>
              <a:t>c</a:t>
            </a:r>
            <a:r>
              <a:rPr sz="2000" spc="4" dirty="0" smtClean="0">
                <a:latin typeface="Calibri"/>
                <a:cs typeface="Calibri"/>
              </a:rPr>
              <a:t>on</a:t>
            </a:r>
            <a:r>
              <a:rPr sz="2000" spc="-9" dirty="0" smtClean="0">
                <a:latin typeface="Calibri"/>
                <a:cs typeface="Calibri"/>
              </a:rPr>
              <a:t>f</a:t>
            </a:r>
            <a:r>
              <a:rPr sz="2000" spc="0" dirty="0" smtClean="0">
                <a:latin typeface="Calibri"/>
                <a:cs typeface="Calibri"/>
              </a:rPr>
              <a:t>igu</a:t>
            </a:r>
            <a:r>
              <a:rPr sz="2000" spc="-39" dirty="0" smtClean="0">
                <a:latin typeface="Calibri"/>
                <a:cs typeface="Calibri"/>
              </a:rPr>
              <a:t>r</a:t>
            </a:r>
            <a:r>
              <a:rPr sz="2000" spc="0" dirty="0" smtClean="0">
                <a:latin typeface="Calibri"/>
                <a:cs typeface="Calibri"/>
              </a:rPr>
              <a:t>ar</a:t>
            </a:r>
            <a:r>
              <a:rPr sz="2000" spc="-53" dirty="0" smtClean="0">
                <a:latin typeface="Calibri"/>
                <a:cs typeface="Calibri"/>
              </a:rPr>
              <a:t> </a:t>
            </a:r>
            <a:r>
              <a:rPr sz="2000" spc="0" dirty="0" smtClean="0">
                <a:latin typeface="Calibri"/>
                <a:cs typeface="Calibri"/>
              </a:rPr>
              <a:t>y</a:t>
            </a:r>
            <a:r>
              <a:rPr sz="2000" spc="-18" dirty="0" smtClean="0">
                <a:latin typeface="Calibri"/>
                <a:cs typeface="Calibri"/>
              </a:rPr>
              <a:t> </a:t>
            </a:r>
            <a:r>
              <a:rPr sz="2000" spc="0" dirty="0" smtClean="0">
                <a:latin typeface="Calibri"/>
                <a:cs typeface="Calibri"/>
              </a:rPr>
              <a:t>ac</a:t>
            </a:r>
            <a:r>
              <a:rPr sz="2000" spc="-19" dirty="0" smtClean="0">
                <a:latin typeface="Calibri"/>
                <a:cs typeface="Calibri"/>
              </a:rPr>
              <a:t>r</a:t>
            </a:r>
            <a:r>
              <a:rPr sz="2000" spc="-4" dirty="0" smtClean="0">
                <a:latin typeface="Calibri"/>
                <a:cs typeface="Calibri"/>
              </a:rPr>
              <a:t>e</a:t>
            </a:r>
            <a:r>
              <a:rPr sz="2000" spc="4" dirty="0" smtClean="0">
                <a:latin typeface="Calibri"/>
                <a:cs typeface="Calibri"/>
              </a:rPr>
              <a:t>d</a:t>
            </a:r>
            <a:r>
              <a:rPr sz="2000" spc="0" dirty="0" smtClean="0">
                <a:latin typeface="Calibri"/>
                <a:cs typeface="Calibri"/>
              </a:rPr>
              <a:t>i</a:t>
            </a:r>
            <a:r>
              <a:rPr sz="2000" spc="-19" dirty="0" smtClean="0">
                <a:latin typeface="Calibri"/>
                <a:cs typeface="Calibri"/>
              </a:rPr>
              <a:t>t</a:t>
            </a:r>
            <a:r>
              <a:rPr sz="2000" spc="0" dirty="0" smtClean="0">
                <a:latin typeface="Calibri"/>
                <a:cs typeface="Calibri"/>
              </a:rPr>
              <a:t>ar</a:t>
            </a:r>
            <a:r>
              <a:rPr sz="2000" spc="433" dirty="0" smtClean="0">
                <a:latin typeface="Calibri"/>
                <a:cs typeface="Calibri"/>
              </a:rPr>
              <a:t> </a:t>
            </a:r>
            <a:r>
              <a:rPr sz="2000" spc="0" dirty="0" smtClean="0">
                <a:latin typeface="Calibri"/>
                <a:cs typeface="Calibri"/>
              </a:rPr>
              <a:t>l</a:t>
            </a:r>
            <a:r>
              <a:rPr sz="2000" spc="9" dirty="0" smtClean="0">
                <a:latin typeface="Calibri"/>
                <a:cs typeface="Calibri"/>
              </a:rPr>
              <a:t>o</a:t>
            </a:r>
            <a:r>
              <a:rPr sz="2000" spc="0" dirty="0" smtClean="0">
                <a:latin typeface="Calibri"/>
                <a:cs typeface="Calibri"/>
              </a:rPr>
              <a:t>s</a:t>
            </a:r>
            <a:r>
              <a:rPr sz="2000" spc="-32" dirty="0" smtClean="0">
                <a:latin typeface="Calibri"/>
                <a:cs typeface="Calibri"/>
              </a:rPr>
              <a:t> </a:t>
            </a:r>
            <a:r>
              <a:rPr sz="2000" spc="0" dirty="0" smtClean="0">
                <a:latin typeface="Calibri"/>
                <a:cs typeface="Calibri"/>
              </a:rPr>
              <a:t>su</a:t>
            </a:r>
            <a:r>
              <a:rPr sz="2000" spc="9" dirty="0" smtClean="0">
                <a:latin typeface="Calibri"/>
                <a:cs typeface="Calibri"/>
              </a:rPr>
              <a:t>p</a:t>
            </a:r>
            <a:r>
              <a:rPr sz="2000" spc="4" dirty="0" smtClean="0">
                <a:latin typeface="Calibri"/>
                <a:cs typeface="Calibri"/>
              </a:rPr>
              <a:t>u</a:t>
            </a:r>
            <a:r>
              <a:rPr sz="2000" spc="-4" dirty="0" smtClean="0">
                <a:latin typeface="Calibri"/>
                <a:cs typeface="Calibri"/>
              </a:rPr>
              <a:t>e</a:t>
            </a:r>
            <a:r>
              <a:rPr sz="2000" spc="-34" dirty="0" smtClean="0">
                <a:latin typeface="Calibri"/>
                <a:cs typeface="Calibri"/>
              </a:rPr>
              <a:t>s</a:t>
            </a:r>
            <a:r>
              <a:rPr sz="2000" spc="-19" dirty="0" smtClean="0">
                <a:latin typeface="Calibri"/>
                <a:cs typeface="Calibri"/>
              </a:rPr>
              <a:t>t</a:t>
            </a:r>
            <a:r>
              <a:rPr sz="2000" spc="4" dirty="0" smtClean="0">
                <a:latin typeface="Calibri"/>
                <a:cs typeface="Calibri"/>
              </a:rPr>
              <a:t>o</a:t>
            </a:r>
            <a:r>
              <a:rPr sz="2000" spc="0" dirty="0" smtClean="0">
                <a:latin typeface="Calibri"/>
                <a:cs typeface="Calibri"/>
              </a:rPr>
              <a:t>s</a:t>
            </a:r>
            <a:r>
              <a:rPr sz="2000" spc="-42" dirty="0" smtClean="0">
                <a:latin typeface="Calibri"/>
                <a:cs typeface="Calibri"/>
              </a:rPr>
              <a:t> </a:t>
            </a:r>
            <a:r>
              <a:rPr sz="2000" spc="0" dirty="0" smtClean="0">
                <a:latin typeface="Calibri"/>
                <a:cs typeface="Calibri"/>
              </a:rPr>
              <a:t>l</a:t>
            </a:r>
            <a:r>
              <a:rPr sz="2000" spc="-9" dirty="0" smtClean="0">
                <a:latin typeface="Calibri"/>
                <a:cs typeface="Calibri"/>
              </a:rPr>
              <a:t>e</a:t>
            </a:r>
            <a:r>
              <a:rPr sz="2000" spc="-50" dirty="0" smtClean="0">
                <a:latin typeface="Calibri"/>
                <a:cs typeface="Calibri"/>
              </a:rPr>
              <a:t>g</a:t>
            </a:r>
            <a:r>
              <a:rPr sz="2000" spc="0" dirty="0" smtClean="0">
                <a:latin typeface="Calibri"/>
                <a:cs typeface="Calibri"/>
              </a:rPr>
              <a:t>ales</a:t>
            </a:r>
            <a:r>
              <a:rPr sz="2000" spc="4" dirty="0" smtClean="0">
                <a:latin typeface="Calibri"/>
                <a:cs typeface="Calibri"/>
              </a:rPr>
              <a:t> qu</a:t>
            </a:r>
            <a:r>
              <a:rPr sz="2000" spc="0" dirty="0" smtClean="0">
                <a:latin typeface="Calibri"/>
                <a:cs typeface="Calibri"/>
              </a:rPr>
              <a:t>e</a:t>
            </a:r>
            <a:r>
              <a:rPr sz="2000" spc="-40" dirty="0" smtClean="0">
                <a:latin typeface="Calibri"/>
                <a:cs typeface="Calibri"/>
              </a:rPr>
              <a:t> </a:t>
            </a:r>
            <a:r>
              <a:rPr sz="2000" spc="9" dirty="0" smtClean="0">
                <a:latin typeface="Calibri"/>
                <a:cs typeface="Calibri"/>
              </a:rPr>
              <a:t>t</a:t>
            </a:r>
            <a:r>
              <a:rPr sz="2000" spc="-44" dirty="0" smtClean="0">
                <a:latin typeface="Calibri"/>
                <a:cs typeface="Calibri"/>
              </a:rPr>
              <a:t>r</a:t>
            </a:r>
            <a:r>
              <a:rPr sz="2000" spc="0" dirty="0" smtClean="0">
                <a:latin typeface="Calibri"/>
                <a:cs typeface="Calibri"/>
              </a:rPr>
              <a:t>a</a:t>
            </a:r>
            <a:r>
              <a:rPr sz="2000" spc="14" dirty="0" smtClean="0">
                <a:latin typeface="Calibri"/>
                <a:cs typeface="Calibri"/>
              </a:rPr>
              <a:t>d</a:t>
            </a:r>
            <a:r>
              <a:rPr sz="2000" spc="4" dirty="0" smtClean="0">
                <a:latin typeface="Calibri"/>
                <a:cs typeface="Calibri"/>
              </a:rPr>
              <a:t>u</a:t>
            </a:r>
            <a:r>
              <a:rPr sz="2000" spc="0" dirty="0" smtClean="0">
                <a:latin typeface="Calibri"/>
                <a:cs typeface="Calibri"/>
              </a:rPr>
              <a:t>c</a:t>
            </a:r>
            <a:r>
              <a:rPr sz="2000" spc="-9" dirty="0" smtClean="0">
                <a:latin typeface="Calibri"/>
                <a:cs typeface="Calibri"/>
              </a:rPr>
              <a:t>e</a:t>
            </a:r>
            <a:r>
              <a:rPr sz="2000" spc="0" dirty="0" smtClean="0">
                <a:latin typeface="Calibri"/>
                <a:cs typeface="Calibri"/>
              </a:rPr>
              <a:t>n</a:t>
            </a:r>
            <a:r>
              <a:rPr sz="2000" spc="-38" dirty="0" smtClean="0">
                <a:latin typeface="Calibri"/>
                <a:cs typeface="Calibri"/>
              </a:rPr>
              <a:t> </a:t>
            </a:r>
            <a:r>
              <a:rPr sz="2000" spc="-4" dirty="0" smtClean="0">
                <a:latin typeface="Calibri"/>
                <a:cs typeface="Calibri"/>
              </a:rPr>
              <a:t>e</a:t>
            </a:r>
            <a:r>
              <a:rPr sz="2000" spc="0" dirty="0" smtClean="0">
                <a:latin typeface="Calibri"/>
                <a:cs typeface="Calibri"/>
              </a:rPr>
              <a:t>l</a:t>
            </a:r>
            <a:endParaRPr sz="2000">
              <a:latin typeface="Calibri"/>
              <a:cs typeface="Calibri"/>
            </a:endParaRPr>
          </a:p>
          <a:p>
            <a:pPr marL="12700" marR="33808">
              <a:lnSpc>
                <a:spcPts val="2400"/>
              </a:lnSpc>
              <a:spcBef>
                <a:spcPts val="120"/>
              </a:spcBef>
            </a:pPr>
            <a:r>
              <a:rPr sz="3000" spc="0" baseline="1365" dirty="0" smtClean="0">
                <a:latin typeface="Calibri"/>
                <a:cs typeface="Calibri"/>
              </a:rPr>
              <a:t>ri</a:t>
            </a:r>
            <a:r>
              <a:rPr sz="3000" spc="-9" baseline="1365" dirty="0" smtClean="0">
                <a:latin typeface="Calibri"/>
                <a:cs typeface="Calibri"/>
              </a:rPr>
              <a:t>es</a:t>
            </a:r>
            <a:r>
              <a:rPr sz="3000" spc="-25" baseline="1365" dirty="0" smtClean="0">
                <a:latin typeface="Calibri"/>
                <a:cs typeface="Calibri"/>
              </a:rPr>
              <a:t>g</a:t>
            </a:r>
            <a:r>
              <a:rPr sz="3000" spc="0" baseline="1365" dirty="0" smtClean="0">
                <a:latin typeface="Calibri"/>
                <a:cs typeface="Calibri"/>
              </a:rPr>
              <a:t>o</a:t>
            </a:r>
            <a:r>
              <a:rPr sz="3000" spc="5" baseline="1365" dirty="0" smtClean="0">
                <a:latin typeface="Calibri"/>
                <a:cs typeface="Calibri"/>
              </a:rPr>
              <a:t> </a:t>
            </a:r>
            <a:r>
              <a:rPr sz="3000" spc="0" baseline="1365" dirty="0" smtClean="0">
                <a:latin typeface="Calibri"/>
                <a:cs typeface="Calibri"/>
              </a:rPr>
              <a:t>o</a:t>
            </a:r>
            <a:r>
              <a:rPr sz="3000" spc="-25" baseline="1365" dirty="0" smtClean="0">
                <a:latin typeface="Calibri"/>
                <a:cs typeface="Calibri"/>
              </a:rPr>
              <a:t> </a:t>
            </a:r>
            <a:r>
              <a:rPr sz="3000" spc="4" baseline="1365" dirty="0" smtClean="0">
                <a:latin typeface="Calibri"/>
                <a:cs typeface="Calibri"/>
              </a:rPr>
              <a:t>p</a:t>
            </a:r>
            <a:r>
              <a:rPr sz="3000" spc="-9" baseline="1365" dirty="0" smtClean="0">
                <a:latin typeface="Calibri"/>
                <a:cs typeface="Calibri"/>
              </a:rPr>
              <a:t>e</a:t>
            </a:r>
            <a:r>
              <a:rPr sz="3000" spc="0" baseline="1365" dirty="0" smtClean="0">
                <a:latin typeface="Calibri"/>
                <a:cs typeface="Calibri"/>
              </a:rPr>
              <a:t>li</a:t>
            </a:r>
            <a:r>
              <a:rPr sz="3000" spc="-4" baseline="1365" dirty="0" smtClean="0">
                <a:latin typeface="Calibri"/>
                <a:cs typeface="Calibri"/>
              </a:rPr>
              <a:t>g</a:t>
            </a:r>
            <a:r>
              <a:rPr sz="3000" spc="-25" baseline="1365" dirty="0" smtClean="0">
                <a:latin typeface="Calibri"/>
                <a:cs typeface="Calibri"/>
              </a:rPr>
              <a:t>r</a:t>
            </a:r>
            <a:r>
              <a:rPr sz="3000" spc="0" baseline="1365" dirty="0" smtClean="0">
                <a:latin typeface="Calibri"/>
                <a:cs typeface="Calibri"/>
              </a:rPr>
              <a:t>o</a:t>
            </a:r>
            <a:r>
              <a:rPr sz="3000" spc="-26" baseline="1365" dirty="0" smtClean="0">
                <a:latin typeface="Calibri"/>
                <a:cs typeface="Calibri"/>
              </a:rPr>
              <a:t> </a:t>
            </a:r>
            <a:r>
              <a:rPr sz="3000" spc="4" baseline="1365" dirty="0" smtClean="0">
                <a:latin typeface="Calibri"/>
                <a:cs typeface="Calibri"/>
              </a:rPr>
              <a:t>n</a:t>
            </a:r>
            <a:r>
              <a:rPr sz="3000" spc="-9" baseline="1365" dirty="0" smtClean="0">
                <a:latin typeface="Calibri"/>
                <a:cs typeface="Calibri"/>
              </a:rPr>
              <a:t>e</a:t>
            </a:r>
            <a:r>
              <a:rPr sz="3000" spc="0" baseline="1365" dirty="0" smtClean="0">
                <a:latin typeface="Calibri"/>
                <a:cs typeface="Calibri"/>
              </a:rPr>
              <a:t>c</a:t>
            </a:r>
            <a:r>
              <a:rPr sz="3000" spc="-9" baseline="1365" dirty="0" smtClean="0">
                <a:latin typeface="Calibri"/>
                <a:cs typeface="Calibri"/>
              </a:rPr>
              <a:t>es</a:t>
            </a:r>
            <a:r>
              <a:rPr sz="3000" spc="0" baseline="1365" dirty="0" smtClean="0">
                <a:latin typeface="Calibri"/>
                <a:cs typeface="Calibri"/>
              </a:rPr>
              <a:t>ari</a:t>
            </a:r>
            <a:r>
              <a:rPr sz="3000" spc="4" baseline="1365" dirty="0" smtClean="0">
                <a:latin typeface="Calibri"/>
                <a:cs typeface="Calibri"/>
              </a:rPr>
              <a:t>o</a:t>
            </a:r>
            <a:r>
              <a:rPr sz="3000" spc="0" baseline="1365" dirty="0" smtClean="0">
                <a:latin typeface="Calibri"/>
                <a:cs typeface="Calibri"/>
              </a:rPr>
              <a:t>s</a:t>
            </a:r>
            <a:r>
              <a:rPr sz="3000" spc="-26" baseline="1365" dirty="0" smtClean="0">
                <a:latin typeface="Calibri"/>
                <a:cs typeface="Calibri"/>
              </a:rPr>
              <a:t> </a:t>
            </a:r>
            <a:r>
              <a:rPr sz="3000" spc="4" baseline="1365" dirty="0" smtClean="0">
                <a:latin typeface="Calibri"/>
                <a:cs typeface="Calibri"/>
              </a:rPr>
              <a:t>p</a:t>
            </a:r>
            <a:r>
              <a:rPr sz="3000" spc="0" baseline="1365" dirty="0" smtClean="0">
                <a:latin typeface="Calibri"/>
                <a:cs typeface="Calibri"/>
              </a:rPr>
              <a:t>a</a:t>
            </a:r>
            <a:r>
              <a:rPr sz="3000" spc="-44" baseline="1365" dirty="0" smtClean="0">
                <a:latin typeface="Calibri"/>
                <a:cs typeface="Calibri"/>
              </a:rPr>
              <a:t>r</a:t>
            </a:r>
            <a:r>
              <a:rPr sz="3000" spc="0" baseline="1365" dirty="0" smtClean="0">
                <a:latin typeface="Calibri"/>
                <a:cs typeface="Calibri"/>
              </a:rPr>
              <a:t>a</a:t>
            </a:r>
            <a:r>
              <a:rPr sz="3000" spc="420" baseline="1365" dirty="0" smtClean="0">
                <a:latin typeface="Calibri"/>
                <a:cs typeface="Calibri"/>
              </a:rPr>
              <a:t> </a:t>
            </a:r>
            <a:r>
              <a:rPr sz="3000" spc="9" baseline="1365" dirty="0" smtClean="0">
                <a:latin typeface="Calibri"/>
                <a:cs typeface="Calibri"/>
              </a:rPr>
              <a:t>h</a:t>
            </a:r>
            <a:r>
              <a:rPr sz="3000" spc="0" baseline="1365" dirty="0" smtClean="0">
                <a:latin typeface="Calibri"/>
                <a:cs typeface="Calibri"/>
              </a:rPr>
              <a:t>ac</a:t>
            </a:r>
            <a:r>
              <a:rPr sz="3000" spc="-4" baseline="1365" dirty="0" smtClean="0">
                <a:latin typeface="Calibri"/>
                <a:cs typeface="Calibri"/>
              </a:rPr>
              <a:t>e</a:t>
            </a:r>
            <a:r>
              <a:rPr sz="3000" spc="0" baseline="1365" dirty="0" smtClean="0">
                <a:latin typeface="Calibri"/>
                <a:cs typeface="Calibri"/>
              </a:rPr>
              <a:t>rlo</a:t>
            </a:r>
            <a:r>
              <a:rPr sz="3000" spc="-30" baseline="1365" dirty="0" smtClean="0">
                <a:latin typeface="Calibri"/>
                <a:cs typeface="Calibri"/>
              </a:rPr>
              <a:t> </a:t>
            </a:r>
            <a:r>
              <a:rPr sz="3000" spc="0" baseline="1365" dirty="0" smtClean="0">
                <a:latin typeface="Calibri"/>
                <a:cs typeface="Calibri"/>
              </a:rPr>
              <a:t>a</a:t>
            </a:r>
            <a:r>
              <a:rPr sz="3000" spc="-9" baseline="1365" dirty="0" smtClean="0">
                <a:latin typeface="Calibri"/>
                <a:cs typeface="Calibri"/>
              </a:rPr>
              <a:t>n</a:t>
            </a:r>
            <a:r>
              <a:rPr sz="3000" spc="0" baseline="1365" dirty="0" smtClean="0">
                <a:latin typeface="Calibri"/>
                <a:cs typeface="Calibri"/>
              </a:rPr>
              <a:t>ticip</a:t>
            </a:r>
            <a:r>
              <a:rPr sz="3000" spc="9" baseline="1365" dirty="0" smtClean="0">
                <a:latin typeface="Calibri"/>
                <a:cs typeface="Calibri"/>
              </a:rPr>
              <a:t>a</a:t>
            </a:r>
            <a:r>
              <a:rPr sz="3000" spc="4" baseline="1365" dirty="0" smtClean="0">
                <a:latin typeface="Calibri"/>
                <a:cs typeface="Calibri"/>
              </a:rPr>
              <a:t>d</a:t>
            </a:r>
            <a:r>
              <a:rPr sz="3000" spc="0" baseline="1365" dirty="0" smtClean="0">
                <a:latin typeface="Calibri"/>
                <a:cs typeface="Calibri"/>
              </a:rPr>
              <a:t>am</a:t>
            </a:r>
            <a:r>
              <a:rPr sz="3000" spc="-14" baseline="1365" dirty="0" smtClean="0">
                <a:latin typeface="Calibri"/>
                <a:cs typeface="Calibri"/>
              </a:rPr>
              <a:t>en</a:t>
            </a:r>
            <a:r>
              <a:rPr sz="3000" spc="-19" baseline="1365" dirty="0" smtClean="0">
                <a:latin typeface="Calibri"/>
                <a:cs typeface="Calibri"/>
              </a:rPr>
              <a:t>t</a:t>
            </a:r>
            <a:r>
              <a:rPr sz="3000" spc="0" baseline="1365" dirty="0" smtClean="0">
                <a:latin typeface="Calibri"/>
                <a:cs typeface="Calibri"/>
              </a:rPr>
              <a:t>e</a:t>
            </a:r>
            <a:r>
              <a:rPr sz="3000" spc="366" baseline="1365" dirty="0" smtClean="0">
                <a:latin typeface="Calibri"/>
                <a:cs typeface="Calibri"/>
              </a:rPr>
              <a:t> </a:t>
            </a:r>
            <a:r>
              <a:rPr sz="3000" spc="0" baseline="1365" dirty="0" smtClean="0">
                <a:latin typeface="Calibri"/>
                <a:cs typeface="Calibri"/>
              </a:rPr>
              <a:t>(</a:t>
            </a:r>
            <a:r>
              <a:rPr sz="3000" spc="-9" baseline="1365" dirty="0" smtClean="0">
                <a:latin typeface="Calibri"/>
                <a:cs typeface="Calibri"/>
              </a:rPr>
              <a:t>1</a:t>
            </a:r>
            <a:r>
              <a:rPr sz="3000" spc="0" baseline="1365" dirty="0" smtClean="0">
                <a:latin typeface="Calibri"/>
                <a:cs typeface="Calibri"/>
              </a:rPr>
              <a:t>2</a:t>
            </a:r>
            <a:r>
              <a:rPr sz="3000" spc="-4" baseline="1365" dirty="0" smtClean="0">
                <a:latin typeface="Calibri"/>
                <a:cs typeface="Calibri"/>
              </a:rPr>
              <a:t>0</a:t>
            </a:r>
            <a:r>
              <a:rPr sz="3000" spc="0" baseline="1365" dirty="0" smtClean="0">
                <a:latin typeface="Calibri"/>
                <a:cs typeface="Calibri"/>
              </a:rPr>
              <a:t>.2)</a:t>
            </a:r>
            <a:endParaRPr sz="2000">
              <a:latin typeface="Calibri"/>
              <a:cs typeface="Calibri"/>
            </a:endParaRPr>
          </a:p>
          <a:p>
            <a:pPr marL="12700" indent="57912">
              <a:lnSpc>
                <a:spcPct val="100097"/>
              </a:lnSpc>
              <a:spcBef>
                <a:spcPts val="350"/>
              </a:spcBef>
            </a:pPr>
            <a:r>
              <a:rPr sz="2000" spc="0" dirty="0" smtClean="0">
                <a:latin typeface="Calibri"/>
                <a:cs typeface="Calibri"/>
              </a:rPr>
              <a:t>Se</a:t>
            </a:r>
            <a:r>
              <a:rPr sz="2000" spc="-4" dirty="0" smtClean="0">
                <a:latin typeface="Calibri"/>
                <a:cs typeface="Calibri"/>
              </a:rPr>
              <a:t> </a:t>
            </a:r>
            <a:r>
              <a:rPr sz="2000" spc="4" dirty="0" smtClean="0">
                <a:latin typeface="Calibri"/>
                <a:cs typeface="Calibri"/>
              </a:rPr>
              <a:t>d</a:t>
            </a:r>
            <a:r>
              <a:rPr sz="2000" spc="-4" dirty="0" smtClean="0">
                <a:latin typeface="Calibri"/>
                <a:cs typeface="Calibri"/>
              </a:rPr>
              <a:t>e</a:t>
            </a:r>
            <a:r>
              <a:rPr sz="2000" spc="4" dirty="0" smtClean="0">
                <a:latin typeface="Calibri"/>
                <a:cs typeface="Calibri"/>
              </a:rPr>
              <a:t>b</a:t>
            </a:r>
            <a:r>
              <a:rPr sz="2000" spc="-4" dirty="0" smtClean="0">
                <a:latin typeface="Calibri"/>
                <a:cs typeface="Calibri"/>
              </a:rPr>
              <a:t>e</a:t>
            </a:r>
            <a:r>
              <a:rPr sz="2000" spc="0" dirty="0" smtClean="0">
                <a:latin typeface="Calibri"/>
                <a:cs typeface="Calibri"/>
              </a:rPr>
              <a:t>n</a:t>
            </a:r>
            <a:r>
              <a:rPr sz="2000" spc="-46" dirty="0" smtClean="0">
                <a:latin typeface="Calibri"/>
                <a:cs typeface="Calibri"/>
              </a:rPr>
              <a:t> </a:t>
            </a:r>
            <a:r>
              <a:rPr sz="2000" spc="-19" dirty="0" smtClean="0">
                <a:latin typeface="Calibri"/>
                <a:cs typeface="Calibri"/>
              </a:rPr>
              <a:t>c</a:t>
            </a:r>
            <a:r>
              <a:rPr sz="2000" spc="4" dirty="0" smtClean="0">
                <a:latin typeface="Calibri"/>
                <a:cs typeface="Calibri"/>
              </a:rPr>
              <a:t>on</a:t>
            </a:r>
            <a:r>
              <a:rPr sz="2000" spc="-9" dirty="0" smtClean="0">
                <a:latin typeface="Calibri"/>
                <a:cs typeface="Calibri"/>
              </a:rPr>
              <a:t>f</a:t>
            </a:r>
            <a:r>
              <a:rPr sz="2000" spc="0" dirty="0" smtClean="0">
                <a:latin typeface="Calibri"/>
                <a:cs typeface="Calibri"/>
              </a:rPr>
              <a:t>igu</a:t>
            </a:r>
            <a:r>
              <a:rPr sz="2000" spc="-39" dirty="0" smtClean="0">
                <a:latin typeface="Calibri"/>
                <a:cs typeface="Calibri"/>
              </a:rPr>
              <a:t>r</a:t>
            </a:r>
            <a:r>
              <a:rPr sz="2000" spc="0" dirty="0" smtClean="0">
                <a:latin typeface="Calibri"/>
                <a:cs typeface="Calibri"/>
              </a:rPr>
              <a:t>ar</a:t>
            </a:r>
            <a:r>
              <a:rPr sz="2000" spc="-53" dirty="0" smtClean="0">
                <a:latin typeface="Calibri"/>
                <a:cs typeface="Calibri"/>
              </a:rPr>
              <a:t> </a:t>
            </a:r>
            <a:r>
              <a:rPr sz="2000" spc="0" dirty="0" smtClean="0">
                <a:latin typeface="Calibri"/>
                <a:cs typeface="Calibri"/>
              </a:rPr>
              <a:t>las</a:t>
            </a:r>
            <a:r>
              <a:rPr sz="2000" spc="-2" dirty="0" smtClean="0">
                <a:latin typeface="Calibri"/>
                <a:cs typeface="Calibri"/>
              </a:rPr>
              <a:t> </a:t>
            </a:r>
            <a:r>
              <a:rPr sz="2000" spc="-29" dirty="0" smtClean="0">
                <a:latin typeface="Calibri"/>
                <a:cs typeface="Calibri"/>
              </a:rPr>
              <a:t>e</a:t>
            </a:r>
            <a:r>
              <a:rPr sz="2000" spc="0" dirty="0" smtClean="0">
                <a:latin typeface="Calibri"/>
                <a:cs typeface="Calibri"/>
              </a:rPr>
              <a:t>xi</a:t>
            </a:r>
            <a:r>
              <a:rPr sz="2000" spc="-25" dirty="0" smtClean="0">
                <a:latin typeface="Calibri"/>
                <a:cs typeface="Calibri"/>
              </a:rPr>
              <a:t>g</a:t>
            </a:r>
            <a:r>
              <a:rPr sz="2000" spc="-4" dirty="0" smtClean="0">
                <a:latin typeface="Calibri"/>
                <a:cs typeface="Calibri"/>
              </a:rPr>
              <a:t>e</a:t>
            </a:r>
            <a:r>
              <a:rPr sz="2000" spc="4" dirty="0" smtClean="0">
                <a:latin typeface="Calibri"/>
                <a:cs typeface="Calibri"/>
              </a:rPr>
              <a:t>n</a:t>
            </a:r>
            <a:r>
              <a:rPr sz="2000" spc="0" dirty="0" smtClean="0">
                <a:latin typeface="Calibri"/>
                <a:cs typeface="Calibri"/>
              </a:rPr>
              <a:t>cias</a:t>
            </a:r>
            <a:r>
              <a:rPr sz="2000" spc="-18" dirty="0" smtClean="0">
                <a:latin typeface="Calibri"/>
                <a:cs typeface="Calibri"/>
              </a:rPr>
              <a:t> </a:t>
            </a:r>
            <a:r>
              <a:rPr sz="2000" spc="0" dirty="0" smtClean="0">
                <a:latin typeface="Calibri"/>
                <a:cs typeface="Calibri"/>
              </a:rPr>
              <a:t>l</a:t>
            </a:r>
            <a:r>
              <a:rPr sz="2000" spc="-9" dirty="0" smtClean="0">
                <a:latin typeface="Calibri"/>
                <a:cs typeface="Calibri"/>
              </a:rPr>
              <a:t>e</a:t>
            </a:r>
            <a:r>
              <a:rPr sz="2000" spc="-50" dirty="0" smtClean="0">
                <a:latin typeface="Calibri"/>
                <a:cs typeface="Calibri"/>
              </a:rPr>
              <a:t>g</a:t>
            </a:r>
            <a:r>
              <a:rPr sz="2000" spc="0" dirty="0" smtClean="0">
                <a:latin typeface="Calibri"/>
                <a:cs typeface="Calibri"/>
              </a:rPr>
              <a:t>ales</a:t>
            </a:r>
            <a:r>
              <a:rPr sz="2000" spc="4" dirty="0" smtClean="0">
                <a:latin typeface="Calibri"/>
                <a:cs typeface="Calibri"/>
              </a:rPr>
              <a:t> d</a:t>
            </a:r>
            <a:r>
              <a:rPr sz="2000" spc="0" dirty="0" smtClean="0">
                <a:latin typeface="Calibri"/>
                <a:cs typeface="Calibri"/>
              </a:rPr>
              <a:t>e</a:t>
            </a:r>
            <a:r>
              <a:rPr sz="2000" spc="-30" dirty="0" smtClean="0">
                <a:latin typeface="Calibri"/>
                <a:cs typeface="Calibri"/>
              </a:rPr>
              <a:t> </a:t>
            </a:r>
            <a:r>
              <a:rPr sz="2000" spc="-14" dirty="0" smtClean="0">
                <a:latin typeface="Calibri"/>
                <a:cs typeface="Calibri"/>
              </a:rPr>
              <a:t>t</a:t>
            </a:r>
            <a:r>
              <a:rPr sz="2000" spc="4" dirty="0" smtClean="0">
                <a:latin typeface="Calibri"/>
                <a:cs typeface="Calibri"/>
              </a:rPr>
              <a:t>od</a:t>
            </a:r>
            <a:r>
              <a:rPr sz="2000" spc="0" dirty="0" smtClean="0">
                <a:latin typeface="Calibri"/>
                <a:cs typeface="Calibri"/>
              </a:rPr>
              <a:t>a</a:t>
            </a:r>
            <a:r>
              <a:rPr sz="2000" spc="-52" dirty="0" smtClean="0">
                <a:latin typeface="Calibri"/>
                <a:cs typeface="Calibri"/>
              </a:rPr>
              <a:t> </a:t>
            </a:r>
            <a:r>
              <a:rPr sz="2000" spc="4" dirty="0" smtClean="0">
                <a:latin typeface="Calibri"/>
                <a:cs typeface="Calibri"/>
              </a:rPr>
              <a:t>d</a:t>
            </a:r>
            <a:r>
              <a:rPr sz="2000" spc="0" dirty="0" smtClean="0">
                <a:latin typeface="Calibri"/>
                <a:cs typeface="Calibri"/>
              </a:rPr>
              <a:t>il</a:t>
            </a:r>
            <a:r>
              <a:rPr sz="2000" spc="-4" dirty="0" smtClean="0">
                <a:latin typeface="Calibri"/>
                <a:cs typeface="Calibri"/>
              </a:rPr>
              <a:t>i</a:t>
            </a:r>
            <a:r>
              <a:rPr sz="2000" spc="-25" dirty="0" smtClean="0">
                <a:latin typeface="Calibri"/>
                <a:cs typeface="Calibri"/>
              </a:rPr>
              <a:t>g</a:t>
            </a:r>
            <a:r>
              <a:rPr sz="2000" spc="-4" dirty="0" smtClean="0">
                <a:latin typeface="Calibri"/>
                <a:cs typeface="Calibri"/>
              </a:rPr>
              <a:t>e</a:t>
            </a:r>
            <a:r>
              <a:rPr sz="2000" spc="4" dirty="0" smtClean="0">
                <a:latin typeface="Calibri"/>
                <a:cs typeface="Calibri"/>
              </a:rPr>
              <a:t>n</a:t>
            </a:r>
            <a:r>
              <a:rPr sz="2000" spc="0" dirty="0" smtClean="0">
                <a:latin typeface="Calibri"/>
                <a:cs typeface="Calibri"/>
              </a:rPr>
              <a:t>cia</a:t>
            </a:r>
            <a:r>
              <a:rPr sz="2000" spc="-21" dirty="0" smtClean="0">
                <a:latin typeface="Calibri"/>
                <a:cs typeface="Calibri"/>
              </a:rPr>
              <a:t> </a:t>
            </a:r>
            <a:r>
              <a:rPr sz="2000" spc="4" dirty="0" smtClean="0">
                <a:latin typeface="Calibri"/>
                <a:cs typeface="Calibri"/>
              </a:rPr>
              <a:t>p</a:t>
            </a:r>
            <a:r>
              <a:rPr sz="2000" spc="-25" dirty="0" smtClean="0">
                <a:latin typeface="Calibri"/>
                <a:cs typeface="Calibri"/>
              </a:rPr>
              <a:t>r</a:t>
            </a:r>
            <a:r>
              <a:rPr sz="2000" spc="-4" dirty="0" smtClean="0">
                <a:latin typeface="Calibri"/>
                <a:cs typeface="Calibri"/>
              </a:rPr>
              <a:t>e</a:t>
            </a:r>
            <a:r>
              <a:rPr sz="2000" spc="4" dirty="0" smtClean="0">
                <a:latin typeface="Calibri"/>
                <a:cs typeface="Calibri"/>
              </a:rPr>
              <a:t>p</a:t>
            </a:r>
            <a:r>
              <a:rPr sz="2000" spc="0" dirty="0" smtClean="0">
                <a:latin typeface="Calibri"/>
                <a:cs typeface="Calibri"/>
              </a:rPr>
              <a:t>a</a:t>
            </a:r>
            <a:r>
              <a:rPr sz="2000" spc="-39" dirty="0" smtClean="0">
                <a:latin typeface="Calibri"/>
                <a:cs typeface="Calibri"/>
              </a:rPr>
              <a:t>r</a:t>
            </a:r>
            <a:r>
              <a:rPr sz="2000" spc="-19" dirty="0" smtClean="0">
                <a:latin typeface="Calibri"/>
                <a:cs typeface="Calibri"/>
              </a:rPr>
              <a:t>at</a:t>
            </a:r>
            <a:r>
              <a:rPr sz="2000" spc="4" dirty="0" smtClean="0">
                <a:latin typeface="Calibri"/>
                <a:cs typeface="Calibri"/>
              </a:rPr>
              <a:t>o</a:t>
            </a:r>
            <a:r>
              <a:rPr sz="2000" spc="0" dirty="0" smtClean="0">
                <a:latin typeface="Calibri"/>
                <a:cs typeface="Calibri"/>
              </a:rPr>
              <a:t>ria </a:t>
            </a:r>
            <a:r>
              <a:rPr sz="2000" spc="4" dirty="0" smtClean="0">
                <a:latin typeface="Calibri"/>
                <a:cs typeface="Calibri"/>
              </a:rPr>
              <a:t>d</a:t>
            </a:r>
            <a:r>
              <a:rPr sz="2000" spc="0" dirty="0" smtClean="0">
                <a:latin typeface="Calibri"/>
                <a:cs typeface="Calibri"/>
              </a:rPr>
              <a:t>e</a:t>
            </a:r>
            <a:r>
              <a:rPr sz="2000" spc="-30" dirty="0" smtClean="0">
                <a:latin typeface="Calibri"/>
                <a:cs typeface="Calibri"/>
              </a:rPr>
              <a:t> </a:t>
            </a:r>
            <a:r>
              <a:rPr sz="2000" spc="0" dirty="0" smtClean="0">
                <a:latin typeface="Calibri"/>
                <a:cs typeface="Calibri"/>
              </a:rPr>
              <a:t>i</a:t>
            </a:r>
            <a:r>
              <a:rPr sz="2000" spc="9" dirty="0" smtClean="0">
                <a:latin typeface="Calibri"/>
                <a:cs typeface="Calibri"/>
              </a:rPr>
              <a:t>n</a:t>
            </a:r>
            <a:r>
              <a:rPr sz="2000" spc="4" dirty="0" smtClean="0">
                <a:latin typeface="Calibri"/>
                <a:cs typeface="Calibri"/>
              </a:rPr>
              <a:t>d</a:t>
            </a:r>
            <a:r>
              <a:rPr sz="2000" spc="0" dirty="0" smtClean="0">
                <a:latin typeface="Calibri"/>
                <a:cs typeface="Calibri"/>
              </a:rPr>
              <a:t>i</a:t>
            </a:r>
            <a:r>
              <a:rPr sz="2000" spc="-29" dirty="0" smtClean="0">
                <a:latin typeface="Calibri"/>
                <a:cs typeface="Calibri"/>
              </a:rPr>
              <a:t>c</a:t>
            </a:r>
            <a:r>
              <a:rPr sz="2000" spc="0" dirty="0" smtClean="0">
                <a:latin typeface="Calibri"/>
                <a:cs typeface="Calibri"/>
              </a:rPr>
              <a:t>ar</a:t>
            </a:r>
            <a:r>
              <a:rPr sz="2000" spc="-25" dirty="0" smtClean="0">
                <a:latin typeface="Calibri"/>
                <a:cs typeface="Calibri"/>
              </a:rPr>
              <a:t> </a:t>
            </a:r>
            <a:r>
              <a:rPr sz="2000" spc="-9" dirty="0" smtClean="0">
                <a:latin typeface="Calibri"/>
                <a:cs typeface="Calibri"/>
              </a:rPr>
              <a:t>e</a:t>
            </a:r>
            <a:r>
              <a:rPr sz="2000" spc="0" dirty="0" smtClean="0">
                <a:latin typeface="Calibri"/>
                <a:cs typeface="Calibri"/>
              </a:rPr>
              <a:t>l</a:t>
            </a:r>
            <a:r>
              <a:rPr sz="2000" spc="10" dirty="0" smtClean="0">
                <a:latin typeface="Calibri"/>
                <a:cs typeface="Calibri"/>
              </a:rPr>
              <a:t> </a:t>
            </a:r>
            <a:r>
              <a:rPr sz="2000" spc="0" dirty="0" smtClean="0">
                <a:latin typeface="Calibri"/>
                <a:cs typeface="Calibri"/>
              </a:rPr>
              <a:t>o</a:t>
            </a:r>
            <a:r>
              <a:rPr sz="2000" spc="9" dirty="0" smtClean="0">
                <a:latin typeface="Calibri"/>
                <a:cs typeface="Calibri"/>
              </a:rPr>
              <a:t>b</a:t>
            </a:r>
            <a:r>
              <a:rPr sz="2000" spc="0" dirty="0" smtClean="0">
                <a:latin typeface="Calibri"/>
                <a:cs typeface="Calibri"/>
              </a:rPr>
              <a:t>je</a:t>
            </a:r>
            <a:r>
              <a:rPr sz="2000" spc="-25" dirty="0" smtClean="0">
                <a:latin typeface="Calibri"/>
                <a:cs typeface="Calibri"/>
              </a:rPr>
              <a:t>t</a:t>
            </a:r>
            <a:r>
              <a:rPr sz="2000" spc="0" dirty="0" smtClean="0">
                <a:latin typeface="Calibri"/>
                <a:cs typeface="Calibri"/>
              </a:rPr>
              <a:t>o</a:t>
            </a:r>
            <a:r>
              <a:rPr sz="2000" spc="-67" dirty="0" smtClean="0">
                <a:latin typeface="Calibri"/>
                <a:cs typeface="Calibri"/>
              </a:rPr>
              <a:t> </a:t>
            </a:r>
            <a:r>
              <a:rPr sz="2000" spc="4" dirty="0" smtClean="0">
                <a:latin typeface="Calibri"/>
                <a:cs typeface="Calibri"/>
              </a:rPr>
              <a:t>d</a:t>
            </a:r>
            <a:r>
              <a:rPr sz="2000" spc="-9" dirty="0" smtClean="0">
                <a:latin typeface="Calibri"/>
                <a:cs typeface="Calibri"/>
              </a:rPr>
              <a:t>e</a:t>
            </a:r>
            <a:r>
              <a:rPr sz="2000" spc="0" dirty="0" smtClean="0">
                <a:latin typeface="Calibri"/>
                <a:cs typeface="Calibri"/>
              </a:rPr>
              <a:t>l</a:t>
            </a:r>
            <a:r>
              <a:rPr sz="2000" spc="-25" dirty="0" smtClean="0">
                <a:latin typeface="Calibri"/>
                <a:cs typeface="Calibri"/>
              </a:rPr>
              <a:t> </a:t>
            </a:r>
            <a:r>
              <a:rPr sz="2000" spc="0" dirty="0" smtClean="0">
                <a:latin typeface="Calibri"/>
                <a:cs typeface="Calibri"/>
              </a:rPr>
              <a:t>fu</a:t>
            </a:r>
            <a:r>
              <a:rPr sz="2000" spc="4" dirty="0" smtClean="0">
                <a:latin typeface="Calibri"/>
                <a:cs typeface="Calibri"/>
              </a:rPr>
              <a:t>tu</a:t>
            </a:r>
            <a:r>
              <a:rPr sz="2000" spc="-25" dirty="0" smtClean="0">
                <a:latin typeface="Calibri"/>
                <a:cs typeface="Calibri"/>
              </a:rPr>
              <a:t>r</a:t>
            </a:r>
            <a:r>
              <a:rPr sz="2000" spc="0" dirty="0" smtClean="0">
                <a:latin typeface="Calibri"/>
                <a:cs typeface="Calibri"/>
              </a:rPr>
              <a:t>o</a:t>
            </a:r>
            <a:r>
              <a:rPr sz="2000" spc="-46" dirty="0" smtClean="0">
                <a:latin typeface="Calibri"/>
                <a:cs typeface="Calibri"/>
              </a:rPr>
              <a:t> </a:t>
            </a:r>
            <a:r>
              <a:rPr sz="2000" spc="4" dirty="0" smtClean="0">
                <a:latin typeface="Calibri"/>
                <a:cs typeface="Calibri"/>
              </a:rPr>
              <a:t>p</a:t>
            </a:r>
            <a:r>
              <a:rPr sz="2000" spc="-25" dirty="0" smtClean="0">
                <a:latin typeface="Calibri"/>
                <a:cs typeface="Calibri"/>
              </a:rPr>
              <a:t>r</a:t>
            </a:r>
            <a:r>
              <a:rPr sz="2000" spc="0" dirty="0" smtClean="0">
                <a:latin typeface="Calibri"/>
                <a:cs typeface="Calibri"/>
              </a:rPr>
              <a:t>oc</a:t>
            </a:r>
            <a:r>
              <a:rPr sz="2000" spc="-4" dirty="0" smtClean="0">
                <a:latin typeface="Calibri"/>
                <a:cs typeface="Calibri"/>
              </a:rPr>
              <a:t>e</a:t>
            </a:r>
            <a:r>
              <a:rPr sz="2000" spc="-9" dirty="0" smtClean="0">
                <a:latin typeface="Calibri"/>
                <a:cs typeface="Calibri"/>
              </a:rPr>
              <a:t>s</a:t>
            </a:r>
            <a:r>
              <a:rPr sz="2000" spc="0" dirty="0" smtClean="0">
                <a:latin typeface="Calibri"/>
                <a:cs typeface="Calibri"/>
              </a:rPr>
              <a:t>o</a:t>
            </a:r>
            <a:r>
              <a:rPr sz="2000" spc="-34" dirty="0" smtClean="0">
                <a:latin typeface="Calibri"/>
                <a:cs typeface="Calibri"/>
              </a:rPr>
              <a:t> </a:t>
            </a:r>
            <a:r>
              <a:rPr sz="2000" spc="0" dirty="0" smtClean="0">
                <a:latin typeface="Calibri"/>
                <a:cs typeface="Calibri"/>
              </a:rPr>
              <a:t>y</a:t>
            </a:r>
            <a:r>
              <a:rPr sz="2000" spc="-23" dirty="0" smtClean="0">
                <a:latin typeface="Calibri"/>
                <a:cs typeface="Calibri"/>
              </a:rPr>
              <a:t> </a:t>
            </a:r>
            <a:r>
              <a:rPr sz="2000" spc="0" dirty="0" smtClean="0">
                <a:latin typeface="Calibri"/>
                <a:cs typeface="Calibri"/>
              </a:rPr>
              <a:t>la</a:t>
            </a:r>
            <a:r>
              <a:rPr sz="2000" spc="-9" dirty="0" smtClean="0">
                <a:latin typeface="Calibri"/>
                <a:cs typeface="Calibri"/>
              </a:rPr>
              <a:t> f</a:t>
            </a:r>
            <a:r>
              <a:rPr sz="2000" spc="0" dirty="0" smtClean="0">
                <a:latin typeface="Calibri"/>
                <a:cs typeface="Calibri"/>
              </a:rPr>
              <a:t>i</a:t>
            </a:r>
            <a:r>
              <a:rPr sz="2000" spc="4" dirty="0" smtClean="0">
                <a:latin typeface="Calibri"/>
                <a:cs typeface="Calibri"/>
              </a:rPr>
              <a:t>n</a:t>
            </a:r>
            <a:r>
              <a:rPr sz="2000" spc="0" dirty="0" smtClean="0">
                <a:latin typeface="Calibri"/>
                <a:cs typeface="Calibri"/>
              </a:rPr>
              <a:t>ali</a:t>
            </a:r>
            <a:r>
              <a:rPr sz="2000" spc="4" dirty="0" smtClean="0">
                <a:latin typeface="Calibri"/>
                <a:cs typeface="Calibri"/>
              </a:rPr>
              <a:t>d</a:t>
            </a:r>
            <a:r>
              <a:rPr sz="2000" spc="0" dirty="0" smtClean="0">
                <a:latin typeface="Calibri"/>
                <a:cs typeface="Calibri"/>
              </a:rPr>
              <a:t>ad</a:t>
            </a:r>
            <a:r>
              <a:rPr sz="2000" spc="-30" dirty="0" smtClean="0">
                <a:latin typeface="Calibri"/>
                <a:cs typeface="Calibri"/>
              </a:rPr>
              <a:t> </a:t>
            </a:r>
            <a:r>
              <a:rPr sz="2000" spc="4" dirty="0" smtClean="0">
                <a:latin typeface="Calibri"/>
                <a:cs typeface="Calibri"/>
              </a:rPr>
              <a:t>d</a:t>
            </a:r>
            <a:r>
              <a:rPr sz="2000" spc="0" dirty="0" smtClean="0">
                <a:latin typeface="Calibri"/>
                <a:cs typeface="Calibri"/>
              </a:rPr>
              <a:t>e</a:t>
            </a:r>
            <a:r>
              <a:rPr sz="2000" spc="-30" dirty="0" smtClean="0">
                <a:latin typeface="Calibri"/>
                <a:cs typeface="Calibri"/>
              </a:rPr>
              <a:t> </a:t>
            </a:r>
            <a:r>
              <a:rPr sz="2000" spc="-19" dirty="0" smtClean="0">
                <a:latin typeface="Calibri"/>
                <a:cs typeface="Calibri"/>
              </a:rPr>
              <a:t>c</a:t>
            </a:r>
            <a:r>
              <a:rPr sz="2000" spc="0" dirty="0" smtClean="0">
                <a:latin typeface="Calibri"/>
                <a:cs typeface="Calibri"/>
              </a:rPr>
              <a:t>a</a:t>
            </a:r>
            <a:r>
              <a:rPr sz="2000" spc="9" dirty="0" smtClean="0">
                <a:latin typeface="Calibri"/>
                <a:cs typeface="Calibri"/>
              </a:rPr>
              <a:t>d</a:t>
            </a:r>
            <a:r>
              <a:rPr sz="2000" spc="0" dirty="0" smtClean="0">
                <a:latin typeface="Calibri"/>
                <a:cs typeface="Calibri"/>
              </a:rPr>
              <a:t>a</a:t>
            </a:r>
            <a:r>
              <a:rPr sz="2000" spc="-33" dirty="0" smtClean="0">
                <a:latin typeface="Calibri"/>
                <a:cs typeface="Calibri"/>
              </a:rPr>
              <a:t> </a:t>
            </a:r>
            <a:r>
              <a:rPr sz="2000" spc="-9" dirty="0" smtClean="0">
                <a:latin typeface="Calibri"/>
                <a:cs typeface="Calibri"/>
              </a:rPr>
              <a:t>me</a:t>
            </a:r>
            <a:r>
              <a:rPr sz="2000" spc="4" dirty="0" smtClean="0">
                <a:latin typeface="Calibri"/>
                <a:cs typeface="Calibri"/>
              </a:rPr>
              <a:t>d</a:t>
            </a:r>
            <a:r>
              <a:rPr sz="2000" spc="0" dirty="0" smtClean="0">
                <a:latin typeface="Calibri"/>
                <a:cs typeface="Calibri"/>
              </a:rPr>
              <a:t>i</a:t>
            </a:r>
            <a:r>
              <a:rPr sz="2000" spc="4" dirty="0" smtClean="0">
                <a:latin typeface="Calibri"/>
                <a:cs typeface="Calibri"/>
              </a:rPr>
              <a:t>d</a:t>
            </a:r>
            <a:r>
              <a:rPr sz="2000" spc="0" dirty="0" smtClean="0">
                <a:latin typeface="Calibri"/>
                <a:cs typeface="Calibri"/>
              </a:rPr>
              <a:t>a </a:t>
            </a:r>
            <a:r>
              <a:rPr sz="2000" spc="-9" dirty="0" smtClean="0">
                <a:latin typeface="Calibri"/>
                <a:cs typeface="Calibri"/>
              </a:rPr>
              <a:t>s</a:t>
            </a:r>
            <a:r>
              <a:rPr sz="2000" spc="4" dirty="0" smtClean="0">
                <a:latin typeface="Calibri"/>
                <a:cs typeface="Calibri"/>
              </a:rPr>
              <a:t>o</a:t>
            </a:r>
            <a:r>
              <a:rPr sz="2000" spc="0" dirty="0" smtClean="0">
                <a:latin typeface="Calibri"/>
                <a:cs typeface="Calibri"/>
              </a:rPr>
              <a:t>li</a:t>
            </a:r>
            <a:r>
              <a:rPr sz="2000" spc="-4" dirty="0" smtClean="0">
                <a:latin typeface="Calibri"/>
                <a:cs typeface="Calibri"/>
              </a:rPr>
              <a:t>c</a:t>
            </a:r>
            <a:r>
              <a:rPr sz="2000" spc="0" dirty="0" smtClean="0">
                <a:latin typeface="Calibri"/>
                <a:cs typeface="Calibri"/>
              </a:rPr>
              <a:t>i</a:t>
            </a:r>
            <a:r>
              <a:rPr sz="2000" spc="-19" dirty="0" smtClean="0">
                <a:latin typeface="Calibri"/>
                <a:cs typeface="Calibri"/>
              </a:rPr>
              <a:t>t</a:t>
            </a:r>
            <a:r>
              <a:rPr sz="2000" spc="0" dirty="0" smtClean="0">
                <a:latin typeface="Calibri"/>
                <a:cs typeface="Calibri"/>
              </a:rPr>
              <a:t>a</a:t>
            </a:r>
            <a:r>
              <a:rPr sz="2000" spc="14" dirty="0" smtClean="0">
                <a:latin typeface="Calibri"/>
                <a:cs typeface="Calibri"/>
              </a:rPr>
              <a:t>d</a:t>
            </a:r>
            <a:r>
              <a:rPr sz="2000" spc="0" dirty="0" smtClean="0">
                <a:latin typeface="Calibri"/>
                <a:cs typeface="Calibri"/>
              </a:rPr>
              <a:t>a</a:t>
            </a:r>
            <a:r>
              <a:rPr sz="2000" spc="-21" dirty="0" smtClean="0">
                <a:latin typeface="Calibri"/>
                <a:cs typeface="Calibri"/>
              </a:rPr>
              <a:t> </a:t>
            </a:r>
            <a:r>
              <a:rPr sz="2000" spc="0" dirty="0" smtClean="0">
                <a:latin typeface="Calibri"/>
                <a:cs typeface="Calibri"/>
              </a:rPr>
              <a:t>(1</a:t>
            </a:r>
            <a:r>
              <a:rPr sz="2000" spc="-9" dirty="0" smtClean="0">
                <a:latin typeface="Calibri"/>
                <a:cs typeface="Calibri"/>
              </a:rPr>
              <a:t>2</a:t>
            </a:r>
            <a:r>
              <a:rPr sz="2000" spc="0" dirty="0" smtClean="0">
                <a:latin typeface="Calibri"/>
                <a:cs typeface="Calibri"/>
              </a:rPr>
              <a:t>1)</a:t>
            </a:r>
            <a:endParaRPr sz="2000">
              <a:latin typeface="Calibri"/>
              <a:cs typeface="Calibri"/>
            </a:endParaRPr>
          </a:p>
        </p:txBody>
      </p:sp>
      <p:sp>
        <p:nvSpPr>
          <p:cNvPr id="6" name="object 6"/>
          <p:cNvSpPr txBox="1"/>
          <p:nvPr/>
        </p:nvSpPr>
        <p:spPr>
          <a:xfrm>
            <a:off x="714992" y="3252705"/>
            <a:ext cx="202523" cy="278384"/>
          </a:xfrm>
          <a:prstGeom prst="rect">
            <a:avLst/>
          </a:prstGeom>
        </p:spPr>
        <p:txBody>
          <a:bodyPr wrap="square" lIns="0" tIns="0" rIns="0" bIns="0" rtlCol="0">
            <a:noAutofit/>
          </a:bodyPr>
          <a:lstStyle/>
          <a:p>
            <a:pPr marL="12700">
              <a:lnSpc>
                <a:spcPts val="2140"/>
              </a:lnSpc>
              <a:spcBef>
                <a:spcPts val="107"/>
              </a:spcBef>
            </a:pPr>
            <a:r>
              <a:rPr sz="2000" spc="0" dirty="0" smtClean="0">
                <a:latin typeface="Arial"/>
                <a:cs typeface="Arial"/>
              </a:rPr>
              <a:t>•</a:t>
            </a:r>
            <a:endParaRPr sz="2000">
              <a:latin typeface="Arial"/>
              <a:cs typeface="Arial"/>
            </a:endParaRPr>
          </a:p>
        </p:txBody>
      </p:sp>
      <p:sp>
        <p:nvSpPr>
          <p:cNvPr id="5" name="object 5"/>
          <p:cNvSpPr txBox="1"/>
          <p:nvPr/>
        </p:nvSpPr>
        <p:spPr>
          <a:xfrm>
            <a:off x="714992" y="4594461"/>
            <a:ext cx="202523" cy="278383"/>
          </a:xfrm>
          <a:prstGeom prst="rect">
            <a:avLst/>
          </a:prstGeom>
        </p:spPr>
        <p:txBody>
          <a:bodyPr wrap="square" lIns="0" tIns="0" rIns="0" bIns="0" rtlCol="0">
            <a:noAutofit/>
          </a:bodyPr>
          <a:lstStyle/>
          <a:p>
            <a:pPr marL="12700">
              <a:lnSpc>
                <a:spcPts val="2140"/>
              </a:lnSpc>
              <a:spcBef>
                <a:spcPts val="107"/>
              </a:spcBef>
            </a:pPr>
            <a:r>
              <a:rPr sz="2000" spc="0" dirty="0" smtClean="0">
                <a:latin typeface="Arial"/>
                <a:cs typeface="Arial"/>
              </a:rPr>
              <a:t>•</a:t>
            </a:r>
            <a:endParaRPr sz="2000">
              <a:latin typeface="Arial"/>
              <a:cs typeface="Arial"/>
            </a:endParaRPr>
          </a:p>
        </p:txBody>
      </p:sp>
      <p:sp>
        <p:nvSpPr>
          <p:cNvPr id="4" name="object 4"/>
          <p:cNvSpPr txBox="1"/>
          <p:nvPr/>
        </p:nvSpPr>
        <p:spPr>
          <a:xfrm>
            <a:off x="1174224" y="4609720"/>
            <a:ext cx="9760312" cy="583183"/>
          </a:xfrm>
          <a:prstGeom prst="rect">
            <a:avLst/>
          </a:prstGeom>
        </p:spPr>
        <p:txBody>
          <a:bodyPr wrap="square" lIns="0" tIns="0" rIns="0" bIns="0" rtlCol="0">
            <a:noAutofit/>
          </a:bodyPr>
          <a:lstStyle/>
          <a:p>
            <a:pPr marL="12700">
              <a:lnSpc>
                <a:spcPts val="2130"/>
              </a:lnSpc>
              <a:spcBef>
                <a:spcPts val="106"/>
              </a:spcBef>
            </a:pPr>
            <a:r>
              <a:rPr sz="3000" i="1" spc="0" baseline="2730" dirty="0" smtClean="0">
                <a:latin typeface="Calibri"/>
                <a:cs typeface="Calibri"/>
              </a:rPr>
              <a:t>La</a:t>
            </a:r>
            <a:r>
              <a:rPr sz="3000" i="1" spc="-28" baseline="2730" dirty="0" smtClean="0">
                <a:latin typeface="Calibri"/>
                <a:cs typeface="Calibri"/>
              </a:rPr>
              <a:t> </a:t>
            </a:r>
            <a:r>
              <a:rPr sz="3000" i="1" spc="0" baseline="2730" dirty="0" smtClean="0">
                <a:latin typeface="Calibri"/>
                <a:cs typeface="Calibri"/>
              </a:rPr>
              <a:t>o</a:t>
            </a:r>
            <a:r>
              <a:rPr sz="3000" i="1" spc="-5" baseline="2730" dirty="0" smtClean="0">
                <a:latin typeface="Calibri"/>
                <a:cs typeface="Calibri"/>
              </a:rPr>
              <a:t> </a:t>
            </a:r>
            <a:r>
              <a:rPr sz="3000" i="1" spc="14" baseline="2730" dirty="0" smtClean="0">
                <a:latin typeface="Calibri"/>
                <a:cs typeface="Calibri"/>
              </a:rPr>
              <a:t>e</a:t>
            </a:r>
            <a:r>
              <a:rPr sz="3000" i="1" spc="0" baseline="2730" dirty="0" smtClean="0">
                <a:latin typeface="Calibri"/>
                <a:cs typeface="Calibri"/>
              </a:rPr>
              <a:t>l</a:t>
            </a:r>
            <a:r>
              <a:rPr sz="3000" i="1" spc="-33" baseline="2730" dirty="0" smtClean="0">
                <a:latin typeface="Calibri"/>
                <a:cs typeface="Calibri"/>
              </a:rPr>
              <a:t> </a:t>
            </a:r>
            <a:r>
              <a:rPr sz="3000" i="1" spc="0" baseline="2730" dirty="0" smtClean="0">
                <a:latin typeface="Calibri"/>
                <a:cs typeface="Calibri"/>
              </a:rPr>
              <a:t>j</a:t>
            </a:r>
            <a:r>
              <a:rPr sz="3000" i="1" spc="9" baseline="2730" dirty="0" smtClean="0">
                <a:latin typeface="Calibri"/>
                <a:cs typeface="Calibri"/>
              </a:rPr>
              <a:t>u</a:t>
            </a:r>
            <a:r>
              <a:rPr sz="3000" i="1" spc="-44" baseline="2730" dirty="0" smtClean="0">
                <a:latin typeface="Calibri"/>
                <a:cs typeface="Calibri"/>
              </a:rPr>
              <a:t>z</a:t>
            </a:r>
            <a:r>
              <a:rPr sz="3000" i="1" spc="4" baseline="2730" dirty="0" smtClean="0">
                <a:latin typeface="Calibri"/>
                <a:cs typeface="Calibri"/>
              </a:rPr>
              <a:t>gad</a:t>
            </a:r>
            <a:r>
              <a:rPr sz="3000" i="1" spc="9" baseline="2730" dirty="0" smtClean="0">
                <a:latin typeface="Calibri"/>
                <a:cs typeface="Calibri"/>
              </a:rPr>
              <a:t>o</a:t>
            </a:r>
            <a:r>
              <a:rPr sz="3000" i="1" spc="0" baseline="2730" dirty="0" smtClean="0">
                <a:latin typeface="Calibri"/>
                <a:cs typeface="Calibri"/>
              </a:rPr>
              <a:t>r</a:t>
            </a:r>
            <a:r>
              <a:rPr sz="3000" i="1" spc="-100" baseline="2730" dirty="0" smtClean="0">
                <a:latin typeface="Calibri"/>
                <a:cs typeface="Calibri"/>
              </a:rPr>
              <a:t> </a:t>
            </a:r>
            <a:r>
              <a:rPr sz="3000" i="1" spc="0" baseline="2730" dirty="0" smtClean="0">
                <a:latin typeface="Calibri"/>
                <a:cs typeface="Calibri"/>
              </a:rPr>
              <a:t>R</a:t>
            </a:r>
            <a:r>
              <a:rPr sz="3000" i="1" spc="-14" baseline="2730" dirty="0" smtClean="0">
                <a:latin typeface="Calibri"/>
                <a:cs typeface="Calibri"/>
              </a:rPr>
              <a:t>E</a:t>
            </a:r>
            <a:r>
              <a:rPr sz="3000" i="1" spc="9" baseline="2730" dirty="0" smtClean="0">
                <a:latin typeface="Calibri"/>
                <a:cs typeface="Calibri"/>
              </a:rPr>
              <a:t>S</a:t>
            </a:r>
            <a:r>
              <a:rPr sz="3000" i="1" spc="-4" baseline="2730" dirty="0" smtClean="0">
                <a:latin typeface="Calibri"/>
                <a:cs typeface="Calibri"/>
              </a:rPr>
              <a:t>U</a:t>
            </a:r>
            <a:r>
              <a:rPr sz="3000" i="1" spc="9" baseline="2730" dirty="0" smtClean="0">
                <a:latin typeface="Calibri"/>
                <a:cs typeface="Calibri"/>
              </a:rPr>
              <a:t>E</a:t>
            </a:r>
            <a:r>
              <a:rPr sz="3000" i="1" spc="-139" baseline="2730" dirty="0" smtClean="0">
                <a:latin typeface="Calibri"/>
                <a:cs typeface="Calibri"/>
              </a:rPr>
              <a:t>L</a:t>
            </a:r>
            <a:r>
              <a:rPr sz="3000" i="1" spc="0" baseline="2730" dirty="0" smtClean="0">
                <a:latin typeface="Calibri"/>
                <a:cs typeface="Calibri"/>
              </a:rPr>
              <a:t>VE</a:t>
            </a:r>
            <a:r>
              <a:rPr sz="3000" i="1" spc="-76" baseline="2730" dirty="0" smtClean="0">
                <a:latin typeface="Calibri"/>
                <a:cs typeface="Calibri"/>
              </a:rPr>
              <a:t> </a:t>
            </a:r>
            <a:r>
              <a:rPr sz="3000" i="1" spc="0" baseline="2730" dirty="0" smtClean="0">
                <a:latin typeface="Calibri"/>
                <a:cs typeface="Calibri"/>
              </a:rPr>
              <a:t>s</a:t>
            </a:r>
            <a:r>
              <a:rPr sz="3000" i="1" spc="4" baseline="2730" dirty="0" smtClean="0">
                <a:latin typeface="Calibri"/>
                <a:cs typeface="Calibri"/>
              </a:rPr>
              <a:t>ob</a:t>
            </a:r>
            <a:r>
              <a:rPr sz="3000" i="1" spc="-9" baseline="2730" dirty="0" smtClean="0">
                <a:latin typeface="Calibri"/>
                <a:cs typeface="Calibri"/>
              </a:rPr>
              <a:t>r</a:t>
            </a:r>
            <a:r>
              <a:rPr sz="3000" i="1" spc="0" baseline="2730" dirty="0" smtClean="0">
                <a:latin typeface="Calibri"/>
                <a:cs typeface="Calibri"/>
              </a:rPr>
              <a:t>e</a:t>
            </a:r>
            <a:r>
              <a:rPr sz="3000" i="1" spc="-39" baseline="2730" dirty="0" smtClean="0">
                <a:latin typeface="Calibri"/>
                <a:cs typeface="Calibri"/>
              </a:rPr>
              <a:t> </a:t>
            </a:r>
            <a:r>
              <a:rPr sz="3000" i="1" spc="0" baseline="2730" dirty="0" smtClean="0">
                <a:latin typeface="Calibri"/>
                <a:cs typeface="Calibri"/>
              </a:rPr>
              <a:t>la</a:t>
            </a:r>
            <a:r>
              <a:rPr sz="3000" i="1" spc="-4" baseline="2730" dirty="0" smtClean="0">
                <a:latin typeface="Calibri"/>
                <a:cs typeface="Calibri"/>
              </a:rPr>
              <a:t> </a:t>
            </a:r>
            <a:r>
              <a:rPr sz="3000" i="1" spc="9" baseline="2730" dirty="0" smtClean="0">
                <a:latin typeface="Calibri"/>
                <a:cs typeface="Calibri"/>
              </a:rPr>
              <a:t>a</a:t>
            </a:r>
            <a:r>
              <a:rPr sz="3000" i="1" spc="4" baseline="2730" dirty="0" smtClean="0">
                <a:latin typeface="Calibri"/>
                <a:cs typeface="Calibri"/>
              </a:rPr>
              <a:t>dm</a:t>
            </a:r>
            <a:r>
              <a:rPr sz="3000" i="1" spc="0" baseline="2730" dirty="0" smtClean="0">
                <a:latin typeface="Calibri"/>
                <a:cs typeface="Calibri"/>
              </a:rPr>
              <a:t>i</a:t>
            </a:r>
            <a:r>
              <a:rPr sz="3000" i="1" spc="-9" baseline="2730" dirty="0" smtClean="0">
                <a:latin typeface="Calibri"/>
                <a:cs typeface="Calibri"/>
              </a:rPr>
              <a:t>s</a:t>
            </a:r>
            <a:r>
              <a:rPr sz="3000" i="1" spc="0" baseline="2730" dirty="0" smtClean="0">
                <a:latin typeface="Calibri"/>
                <a:cs typeface="Calibri"/>
              </a:rPr>
              <a:t>ibili</a:t>
            </a:r>
            <a:r>
              <a:rPr sz="3000" i="1" spc="9" baseline="2730" dirty="0" smtClean="0">
                <a:latin typeface="Calibri"/>
                <a:cs typeface="Calibri"/>
              </a:rPr>
              <a:t>d</a:t>
            </a:r>
            <a:r>
              <a:rPr sz="3000" i="1" spc="4" baseline="2730" dirty="0" smtClean="0">
                <a:latin typeface="Calibri"/>
                <a:cs typeface="Calibri"/>
              </a:rPr>
              <a:t>a</a:t>
            </a:r>
            <a:r>
              <a:rPr sz="3000" i="1" spc="0" baseline="2730" dirty="0" smtClean="0">
                <a:latin typeface="Calibri"/>
                <a:cs typeface="Calibri"/>
              </a:rPr>
              <a:t>d</a:t>
            </a:r>
            <a:r>
              <a:rPr sz="3000" i="1" spc="328" baseline="2730" dirty="0" smtClean="0">
                <a:latin typeface="Calibri"/>
                <a:cs typeface="Calibri"/>
              </a:rPr>
              <a:t> </a:t>
            </a:r>
            <a:r>
              <a:rPr sz="3000" i="1" spc="9" baseline="2730" dirty="0" smtClean="0">
                <a:latin typeface="Calibri"/>
                <a:cs typeface="Calibri"/>
              </a:rPr>
              <a:t>d</a:t>
            </a:r>
            <a:r>
              <a:rPr sz="3000" i="1" spc="4" baseline="2730" dirty="0" smtClean="0">
                <a:latin typeface="Calibri"/>
                <a:cs typeface="Calibri"/>
              </a:rPr>
              <a:t>e</a:t>
            </a:r>
            <a:r>
              <a:rPr sz="3000" i="1" spc="0" baseline="2730" dirty="0" smtClean="0">
                <a:latin typeface="Calibri"/>
                <a:cs typeface="Calibri"/>
              </a:rPr>
              <a:t>l</a:t>
            </a:r>
            <a:r>
              <a:rPr sz="3000" i="1" spc="-44" baseline="2730" dirty="0" smtClean="0">
                <a:latin typeface="Calibri"/>
                <a:cs typeface="Calibri"/>
              </a:rPr>
              <a:t> </a:t>
            </a:r>
            <a:r>
              <a:rPr sz="3000" i="1" spc="4" baseline="2730" dirty="0" smtClean="0">
                <a:latin typeface="Calibri"/>
                <a:cs typeface="Calibri"/>
              </a:rPr>
              <a:t>ped</a:t>
            </a:r>
            <a:r>
              <a:rPr sz="3000" i="1" spc="0" baseline="2730" dirty="0" smtClean="0">
                <a:latin typeface="Calibri"/>
                <a:cs typeface="Calibri"/>
              </a:rPr>
              <a:t>ido</a:t>
            </a:r>
            <a:r>
              <a:rPr sz="3000" i="1" spc="-60" baseline="2730" dirty="0" smtClean="0">
                <a:latin typeface="Calibri"/>
                <a:cs typeface="Calibri"/>
              </a:rPr>
              <a:t> </a:t>
            </a:r>
            <a:r>
              <a:rPr sz="3000" i="1" spc="4" baseline="2730" dirty="0" smtClean="0">
                <a:latin typeface="Calibri"/>
                <a:cs typeface="Calibri"/>
              </a:rPr>
              <a:t>d</a:t>
            </a:r>
            <a:r>
              <a:rPr sz="3000" i="1" spc="0" baseline="2730" dirty="0" smtClean="0">
                <a:latin typeface="Calibri"/>
                <a:cs typeface="Calibri"/>
              </a:rPr>
              <a:t>e</a:t>
            </a:r>
            <a:r>
              <a:rPr sz="3000" i="1" spc="-34" baseline="2730" dirty="0" smtClean="0">
                <a:latin typeface="Calibri"/>
                <a:cs typeface="Calibri"/>
              </a:rPr>
              <a:t> </a:t>
            </a:r>
            <a:r>
              <a:rPr sz="3000" i="1" spc="4" baseline="2730" dirty="0" smtClean="0">
                <a:latin typeface="Calibri"/>
                <a:cs typeface="Calibri"/>
              </a:rPr>
              <a:t>p</a:t>
            </a:r>
            <a:r>
              <a:rPr sz="3000" i="1" spc="-9" baseline="2730" dirty="0" smtClean="0">
                <a:latin typeface="Calibri"/>
                <a:cs typeface="Calibri"/>
              </a:rPr>
              <a:t>r</a:t>
            </a:r>
            <a:r>
              <a:rPr sz="3000" i="1" spc="4" baseline="2730" dirty="0" smtClean="0">
                <a:latin typeface="Calibri"/>
                <a:cs typeface="Calibri"/>
              </a:rPr>
              <a:t>ueb</a:t>
            </a:r>
            <a:r>
              <a:rPr sz="3000" i="1" spc="0" baseline="2730" dirty="0" smtClean="0">
                <a:latin typeface="Calibri"/>
                <a:cs typeface="Calibri"/>
              </a:rPr>
              <a:t>a</a:t>
            </a:r>
            <a:endParaRPr sz="2000">
              <a:latin typeface="Calibri"/>
              <a:cs typeface="Calibri"/>
            </a:endParaRPr>
          </a:p>
          <a:p>
            <a:pPr marL="12700" marR="37947">
              <a:lnSpc>
                <a:spcPts val="2400"/>
              </a:lnSpc>
              <a:spcBef>
                <a:spcPts val="13"/>
              </a:spcBef>
            </a:pPr>
            <a:r>
              <a:rPr sz="3000" i="1" spc="4" baseline="1365" dirty="0" smtClean="0">
                <a:latin typeface="Calibri"/>
                <a:cs typeface="Calibri"/>
              </a:rPr>
              <a:t>a</a:t>
            </a:r>
            <a:r>
              <a:rPr sz="3000" i="1" spc="-14" baseline="1365" dirty="0" smtClean="0">
                <a:latin typeface="Calibri"/>
                <a:cs typeface="Calibri"/>
              </a:rPr>
              <a:t>n</a:t>
            </a:r>
            <a:r>
              <a:rPr sz="3000" i="1" spc="0" baseline="1365" dirty="0" smtClean="0">
                <a:latin typeface="Calibri"/>
                <a:cs typeface="Calibri"/>
              </a:rPr>
              <a:t>ti</a:t>
            </a:r>
            <a:r>
              <a:rPr sz="3000" i="1" spc="14" baseline="1365" dirty="0" smtClean="0">
                <a:latin typeface="Calibri"/>
                <a:cs typeface="Calibri"/>
              </a:rPr>
              <a:t>c</a:t>
            </a:r>
            <a:r>
              <a:rPr sz="3000" i="1" spc="0" baseline="1365" dirty="0" smtClean="0">
                <a:latin typeface="Calibri"/>
                <a:cs typeface="Calibri"/>
              </a:rPr>
              <a:t>ip</a:t>
            </a:r>
            <a:r>
              <a:rPr sz="3000" i="1" spc="9" baseline="1365" dirty="0" smtClean="0">
                <a:latin typeface="Calibri"/>
                <a:cs typeface="Calibri"/>
              </a:rPr>
              <a:t>a</a:t>
            </a:r>
            <a:r>
              <a:rPr sz="3000" i="1" spc="4" baseline="1365" dirty="0" smtClean="0">
                <a:latin typeface="Calibri"/>
                <a:cs typeface="Calibri"/>
              </a:rPr>
              <a:t>d</a:t>
            </a:r>
            <a:r>
              <a:rPr sz="3000" i="1" spc="0" baseline="1365" dirty="0" smtClean="0">
                <a:latin typeface="Calibri"/>
                <a:cs typeface="Calibri"/>
              </a:rPr>
              <a:t>a</a:t>
            </a:r>
            <a:r>
              <a:rPr sz="3000" i="1" spc="-100" baseline="1365" dirty="0" smtClean="0">
                <a:latin typeface="Calibri"/>
                <a:cs typeface="Calibri"/>
              </a:rPr>
              <a:t> </a:t>
            </a:r>
            <a:r>
              <a:rPr sz="3000" i="1" spc="0" baseline="1365" dirty="0" smtClean="0">
                <a:latin typeface="Calibri"/>
                <a:cs typeface="Calibri"/>
              </a:rPr>
              <a:t>(1</a:t>
            </a:r>
            <a:r>
              <a:rPr sz="3000" i="1" spc="-9" baseline="1365" dirty="0" smtClean="0">
                <a:latin typeface="Calibri"/>
                <a:cs typeface="Calibri"/>
              </a:rPr>
              <a:t>2</a:t>
            </a:r>
            <a:r>
              <a:rPr sz="3000" i="1" spc="0" baseline="1365" dirty="0" smtClean="0">
                <a:latin typeface="Calibri"/>
                <a:cs typeface="Calibri"/>
              </a:rPr>
              <a:t>1</a:t>
            </a:r>
            <a:r>
              <a:rPr sz="3000" i="1" spc="3" baseline="1365" dirty="0" smtClean="0">
                <a:latin typeface="Calibri"/>
                <a:cs typeface="Calibri"/>
              </a:rPr>
              <a:t> </a:t>
            </a:r>
            <a:r>
              <a:rPr sz="3000" i="1" spc="0" baseline="1365" dirty="0" smtClean="0">
                <a:latin typeface="Calibri"/>
                <a:cs typeface="Calibri"/>
              </a:rPr>
              <a:t>inc</a:t>
            </a:r>
            <a:r>
              <a:rPr sz="3000" i="1" spc="-23" baseline="1365" dirty="0" smtClean="0">
                <a:latin typeface="Calibri"/>
                <a:cs typeface="Calibri"/>
              </a:rPr>
              <a:t> </a:t>
            </a:r>
            <a:r>
              <a:rPr sz="3000" i="1" spc="0" baseline="1365" dirty="0" smtClean="0">
                <a:latin typeface="Calibri"/>
                <a:cs typeface="Calibri"/>
              </a:rPr>
              <a:t>2)</a:t>
            </a:r>
            <a:endParaRPr sz="2000">
              <a:latin typeface="Calibri"/>
              <a:cs typeface="Calibri"/>
            </a:endParaRPr>
          </a:p>
        </p:txBody>
      </p:sp>
      <p:sp>
        <p:nvSpPr>
          <p:cNvPr id="3" name="object 3"/>
          <p:cNvSpPr txBox="1"/>
          <p:nvPr/>
        </p:nvSpPr>
        <p:spPr>
          <a:xfrm>
            <a:off x="1324593" y="5243959"/>
            <a:ext cx="226388" cy="815143"/>
          </a:xfrm>
          <a:prstGeom prst="rect">
            <a:avLst/>
          </a:prstGeom>
        </p:spPr>
        <p:txBody>
          <a:bodyPr wrap="square" lIns="0" tIns="0" rIns="0" bIns="0" rtlCol="0">
            <a:noAutofit/>
          </a:bodyPr>
          <a:lstStyle/>
          <a:p>
            <a:pPr marL="12700" marR="215">
              <a:lnSpc>
                <a:spcPts val="1739"/>
              </a:lnSpc>
              <a:spcBef>
                <a:spcPts val="87"/>
              </a:spcBef>
            </a:pPr>
            <a:r>
              <a:rPr sz="1600" spc="0" dirty="0" smtClean="0">
                <a:latin typeface="Arial"/>
                <a:cs typeface="Arial"/>
              </a:rPr>
              <a:t>–</a:t>
            </a:r>
            <a:endParaRPr sz="1600">
              <a:latin typeface="Arial"/>
              <a:cs typeface="Arial"/>
            </a:endParaRPr>
          </a:p>
          <a:p>
            <a:pPr marL="12700" marR="215">
              <a:lnSpc>
                <a:spcPct val="95825"/>
              </a:lnSpc>
              <a:spcBef>
                <a:spcPts val="372"/>
              </a:spcBef>
            </a:pPr>
            <a:r>
              <a:rPr sz="1600" spc="0" dirty="0" smtClean="0">
                <a:latin typeface="Arial"/>
                <a:cs typeface="Arial"/>
              </a:rPr>
              <a:t>–</a:t>
            </a:r>
            <a:endParaRPr sz="1600">
              <a:latin typeface="Arial"/>
              <a:cs typeface="Arial"/>
            </a:endParaRPr>
          </a:p>
          <a:p>
            <a:pPr marL="12700">
              <a:lnSpc>
                <a:spcPct val="95825"/>
              </a:lnSpc>
              <a:spcBef>
                <a:spcPts val="465"/>
              </a:spcBef>
            </a:pPr>
            <a:r>
              <a:rPr sz="1600" spc="0" dirty="0" smtClean="0">
                <a:latin typeface="Arial"/>
                <a:cs typeface="Arial"/>
              </a:rPr>
              <a:t>–</a:t>
            </a:r>
            <a:endParaRPr sz="1600">
              <a:latin typeface="Arial"/>
              <a:cs typeface="Arial"/>
            </a:endParaRPr>
          </a:p>
        </p:txBody>
      </p:sp>
      <p:sp>
        <p:nvSpPr>
          <p:cNvPr id="2" name="object 2"/>
          <p:cNvSpPr txBox="1"/>
          <p:nvPr/>
        </p:nvSpPr>
        <p:spPr>
          <a:xfrm>
            <a:off x="1706542" y="5256277"/>
            <a:ext cx="7463348" cy="894003"/>
          </a:xfrm>
          <a:prstGeom prst="rect">
            <a:avLst/>
          </a:prstGeom>
        </p:spPr>
        <p:txBody>
          <a:bodyPr wrap="square" lIns="0" tIns="0" rIns="0" bIns="0" rtlCol="0">
            <a:noAutofit/>
          </a:bodyPr>
          <a:lstStyle/>
          <a:p>
            <a:pPr marL="12700" marR="32384">
              <a:lnSpc>
                <a:spcPts val="1735"/>
              </a:lnSpc>
              <a:spcBef>
                <a:spcPts val="86"/>
              </a:spcBef>
            </a:pPr>
            <a:r>
              <a:rPr sz="2400" i="1" spc="-4" baseline="3413" dirty="0" smtClean="0">
                <a:latin typeface="Calibri"/>
                <a:cs typeface="Calibri"/>
              </a:rPr>
              <a:t>S</a:t>
            </a:r>
            <a:r>
              <a:rPr sz="2400" i="1" spc="0" baseline="3413" dirty="0" smtClean="0">
                <a:latin typeface="Calibri"/>
                <a:cs typeface="Calibri"/>
              </a:rPr>
              <a:t>i</a:t>
            </a:r>
            <a:r>
              <a:rPr sz="2400" i="1" spc="-4" baseline="3413" dirty="0" smtClean="0">
                <a:latin typeface="Calibri"/>
                <a:cs typeface="Calibri"/>
              </a:rPr>
              <a:t> </a:t>
            </a:r>
            <a:r>
              <a:rPr sz="2400" i="1" spc="-9" baseline="3413" dirty="0" smtClean="0">
                <a:latin typeface="Calibri"/>
                <a:cs typeface="Calibri"/>
              </a:rPr>
              <a:t>l</a:t>
            </a:r>
            <a:r>
              <a:rPr sz="2400" i="1" spc="0" baseline="3413" dirty="0" smtClean="0">
                <a:latin typeface="Calibri"/>
                <a:cs typeface="Calibri"/>
              </a:rPr>
              <a:t>o</a:t>
            </a:r>
            <a:r>
              <a:rPr sz="2400" i="1" spc="9" baseline="3413" dirty="0" smtClean="0">
                <a:latin typeface="Calibri"/>
                <a:cs typeface="Calibri"/>
              </a:rPr>
              <a:t> </a:t>
            </a:r>
            <a:r>
              <a:rPr sz="2400" i="1" spc="-9" baseline="3413" dirty="0" smtClean="0">
                <a:latin typeface="Calibri"/>
                <a:cs typeface="Calibri"/>
              </a:rPr>
              <a:t>ad</a:t>
            </a:r>
            <a:r>
              <a:rPr sz="2400" i="1" spc="0" baseline="3413" dirty="0" smtClean="0">
                <a:latin typeface="Calibri"/>
                <a:cs typeface="Calibri"/>
              </a:rPr>
              <a:t>m</a:t>
            </a:r>
            <a:r>
              <a:rPr sz="2400" i="1" spc="-9" baseline="3413" dirty="0" smtClean="0">
                <a:latin typeface="Calibri"/>
                <a:cs typeface="Calibri"/>
              </a:rPr>
              <a:t>i</a:t>
            </a:r>
            <a:r>
              <a:rPr sz="2400" i="1" spc="-34" baseline="3413" dirty="0" smtClean="0">
                <a:latin typeface="Calibri"/>
                <a:cs typeface="Calibri"/>
              </a:rPr>
              <a:t>t</a:t>
            </a:r>
            <a:r>
              <a:rPr sz="2400" i="1" spc="0" baseline="3413" dirty="0" smtClean="0">
                <a:latin typeface="Calibri"/>
                <a:cs typeface="Calibri"/>
              </a:rPr>
              <a:t>e: </a:t>
            </a:r>
            <a:r>
              <a:rPr sz="2400" i="1" spc="24" baseline="3413" dirty="0" smtClean="0">
                <a:latin typeface="Calibri"/>
                <a:cs typeface="Calibri"/>
              </a:rPr>
              <a:t> </a:t>
            </a:r>
            <a:r>
              <a:rPr sz="2400" i="1" spc="-14" baseline="3413" dirty="0" smtClean="0">
                <a:latin typeface="Calibri"/>
                <a:cs typeface="Calibri"/>
              </a:rPr>
              <a:t>f</a:t>
            </a:r>
            <a:r>
              <a:rPr sz="2400" i="1" spc="-9" baseline="3413" dirty="0" smtClean="0">
                <a:latin typeface="Calibri"/>
                <a:cs typeface="Calibri"/>
              </a:rPr>
              <a:t>i</a:t>
            </a:r>
            <a:r>
              <a:rPr sz="2400" i="1" spc="0" baseline="3413" dirty="0" smtClean="0">
                <a:latin typeface="Calibri"/>
                <a:cs typeface="Calibri"/>
              </a:rPr>
              <a:t>ja</a:t>
            </a:r>
            <a:r>
              <a:rPr sz="2400" i="1" spc="9" baseline="3413" dirty="0" smtClean="0">
                <a:latin typeface="Calibri"/>
                <a:cs typeface="Calibri"/>
              </a:rPr>
              <a:t> </a:t>
            </a:r>
            <a:r>
              <a:rPr sz="2400" i="1" spc="-9" baseline="3413" dirty="0" smtClean="0">
                <a:latin typeface="Calibri"/>
                <a:cs typeface="Calibri"/>
              </a:rPr>
              <a:t>dí</a:t>
            </a:r>
            <a:r>
              <a:rPr sz="2400" i="1" spc="0" baseline="3413" dirty="0" smtClean="0">
                <a:latin typeface="Calibri"/>
                <a:cs typeface="Calibri"/>
              </a:rPr>
              <a:t>a</a:t>
            </a:r>
            <a:r>
              <a:rPr sz="2400" i="1" spc="9" baseline="3413" dirty="0" smtClean="0">
                <a:latin typeface="Calibri"/>
                <a:cs typeface="Calibri"/>
              </a:rPr>
              <a:t> </a:t>
            </a:r>
            <a:r>
              <a:rPr sz="2400" i="1" spc="0" baseline="3413" dirty="0" smtClean="0">
                <a:latin typeface="Calibri"/>
                <a:cs typeface="Calibri"/>
              </a:rPr>
              <a:t>y </a:t>
            </a:r>
            <a:r>
              <a:rPr sz="2400" i="1" spc="-14" baseline="3413" dirty="0" smtClean="0">
                <a:latin typeface="Calibri"/>
                <a:cs typeface="Calibri"/>
              </a:rPr>
              <a:t>h</a:t>
            </a:r>
            <a:r>
              <a:rPr sz="2400" i="1" spc="-9" baseline="3413" dirty="0" smtClean="0">
                <a:latin typeface="Calibri"/>
                <a:cs typeface="Calibri"/>
              </a:rPr>
              <a:t>o</a:t>
            </a:r>
            <a:r>
              <a:rPr sz="2400" i="1" spc="0" baseline="3413" dirty="0" smtClean="0">
                <a:latin typeface="Calibri"/>
                <a:cs typeface="Calibri"/>
              </a:rPr>
              <a:t>ra</a:t>
            </a:r>
            <a:r>
              <a:rPr sz="2400" i="1" spc="9" baseline="3413" dirty="0" smtClean="0">
                <a:latin typeface="Calibri"/>
                <a:cs typeface="Calibri"/>
              </a:rPr>
              <a:t> </a:t>
            </a:r>
            <a:r>
              <a:rPr sz="2400" i="1" spc="-9" baseline="3413" dirty="0" smtClean="0">
                <a:latin typeface="Calibri"/>
                <a:cs typeface="Calibri"/>
              </a:rPr>
              <a:t>pa</a:t>
            </a:r>
            <a:r>
              <a:rPr sz="2400" i="1" spc="0" baseline="3413" dirty="0" smtClean="0">
                <a:latin typeface="Calibri"/>
                <a:cs typeface="Calibri"/>
              </a:rPr>
              <a:t>ra</a:t>
            </a:r>
            <a:r>
              <a:rPr sz="2400" i="1" spc="9" baseline="3413" dirty="0" smtClean="0">
                <a:latin typeface="Calibri"/>
                <a:cs typeface="Calibri"/>
              </a:rPr>
              <a:t> </a:t>
            </a:r>
            <a:r>
              <a:rPr sz="2400" i="1" spc="-9" baseline="3413" dirty="0" smtClean="0">
                <a:latin typeface="Calibri"/>
                <a:cs typeface="Calibri"/>
              </a:rPr>
              <a:t>l</a:t>
            </a:r>
            <a:r>
              <a:rPr sz="2400" i="1" spc="0" baseline="3413" dirty="0" smtClean="0">
                <a:latin typeface="Calibri"/>
                <a:cs typeface="Calibri"/>
              </a:rPr>
              <a:t>a</a:t>
            </a:r>
            <a:r>
              <a:rPr sz="2400" i="1" spc="9" baseline="3413" dirty="0" smtClean="0">
                <a:latin typeface="Calibri"/>
                <a:cs typeface="Calibri"/>
              </a:rPr>
              <a:t> </a:t>
            </a:r>
            <a:r>
              <a:rPr sz="2400" i="1" spc="0" baseline="3413" dirty="0" smtClean="0">
                <a:latin typeface="Calibri"/>
                <a:cs typeface="Calibri"/>
              </a:rPr>
              <a:t>re</a:t>
            </a:r>
            <a:r>
              <a:rPr sz="2400" i="1" spc="-9" baseline="3413" dirty="0" smtClean="0">
                <a:latin typeface="Calibri"/>
                <a:cs typeface="Calibri"/>
              </a:rPr>
              <a:t>ali</a:t>
            </a:r>
            <a:r>
              <a:rPr sz="2400" i="1" spc="-34" baseline="3413" dirty="0" smtClean="0">
                <a:latin typeface="Calibri"/>
                <a:cs typeface="Calibri"/>
              </a:rPr>
              <a:t>z</a:t>
            </a:r>
            <a:r>
              <a:rPr sz="2400" i="1" spc="-9" baseline="3413" dirty="0" smtClean="0">
                <a:latin typeface="Calibri"/>
                <a:cs typeface="Calibri"/>
              </a:rPr>
              <a:t>a</a:t>
            </a:r>
            <a:r>
              <a:rPr sz="2400" i="1" spc="0" baseline="3413" dirty="0" smtClean="0">
                <a:latin typeface="Calibri"/>
                <a:cs typeface="Calibri"/>
              </a:rPr>
              <a:t>c</a:t>
            </a:r>
            <a:r>
              <a:rPr sz="2400" i="1" spc="-4" baseline="3413" dirty="0" smtClean="0">
                <a:latin typeface="Calibri"/>
                <a:cs typeface="Calibri"/>
              </a:rPr>
              <a:t>i</a:t>
            </a:r>
            <a:r>
              <a:rPr sz="2400" i="1" spc="-9" baseline="3413" dirty="0" smtClean="0">
                <a:latin typeface="Calibri"/>
                <a:cs typeface="Calibri"/>
              </a:rPr>
              <a:t>ó</a:t>
            </a:r>
            <a:r>
              <a:rPr sz="2400" i="1" spc="0" baseline="3413" dirty="0" smtClean="0">
                <a:latin typeface="Calibri"/>
                <a:cs typeface="Calibri"/>
              </a:rPr>
              <a:t>n</a:t>
            </a:r>
            <a:r>
              <a:rPr sz="2400" i="1" spc="9" baseline="3413" dirty="0" smtClean="0">
                <a:latin typeface="Calibri"/>
                <a:cs typeface="Calibri"/>
              </a:rPr>
              <a:t> </a:t>
            </a:r>
            <a:r>
              <a:rPr sz="2400" i="1" spc="-9" baseline="3413" dirty="0" smtClean="0">
                <a:latin typeface="Calibri"/>
                <a:cs typeface="Calibri"/>
              </a:rPr>
              <a:t>d</a:t>
            </a:r>
            <a:r>
              <a:rPr sz="2400" i="1" spc="0" baseline="3413" dirty="0" smtClean="0">
                <a:latin typeface="Calibri"/>
                <a:cs typeface="Calibri"/>
              </a:rPr>
              <a:t>e </a:t>
            </a:r>
            <a:r>
              <a:rPr sz="2400" i="1" spc="-14" baseline="3413" dirty="0" smtClean="0">
                <a:latin typeface="Calibri"/>
                <a:cs typeface="Calibri"/>
              </a:rPr>
              <a:t>l</a:t>
            </a:r>
            <a:r>
              <a:rPr sz="2400" i="1" spc="0" baseline="3413" dirty="0" smtClean="0">
                <a:latin typeface="Calibri"/>
                <a:cs typeface="Calibri"/>
              </a:rPr>
              <a:t>a</a:t>
            </a:r>
            <a:r>
              <a:rPr sz="2400" i="1" spc="9" baseline="3413" dirty="0" smtClean="0">
                <a:latin typeface="Calibri"/>
                <a:cs typeface="Calibri"/>
              </a:rPr>
              <a:t> </a:t>
            </a:r>
            <a:r>
              <a:rPr sz="2400" i="1" spc="-9" baseline="3413" dirty="0" smtClean="0">
                <a:latin typeface="Calibri"/>
                <a:cs typeface="Calibri"/>
              </a:rPr>
              <a:t>dilig</a:t>
            </a:r>
            <a:r>
              <a:rPr sz="2400" i="1" spc="0" baseline="3413" dirty="0" smtClean="0">
                <a:latin typeface="Calibri"/>
                <a:cs typeface="Calibri"/>
              </a:rPr>
              <a:t>e</a:t>
            </a:r>
            <a:r>
              <a:rPr sz="2400" i="1" spc="-9" baseline="3413" dirty="0" smtClean="0">
                <a:latin typeface="Calibri"/>
                <a:cs typeface="Calibri"/>
              </a:rPr>
              <a:t>n</a:t>
            </a:r>
            <a:r>
              <a:rPr sz="2400" i="1" spc="0" baseline="3413" dirty="0" smtClean="0">
                <a:latin typeface="Calibri"/>
                <a:cs typeface="Calibri"/>
              </a:rPr>
              <a:t>c</a:t>
            </a:r>
            <a:r>
              <a:rPr sz="2400" i="1" spc="-4" baseline="3413" dirty="0" smtClean="0">
                <a:latin typeface="Calibri"/>
                <a:cs typeface="Calibri"/>
              </a:rPr>
              <a:t>i</a:t>
            </a:r>
            <a:r>
              <a:rPr sz="2400" i="1" spc="0" baseline="3413" dirty="0" smtClean="0">
                <a:latin typeface="Calibri"/>
                <a:cs typeface="Calibri"/>
              </a:rPr>
              <a:t>a</a:t>
            </a:r>
            <a:endParaRPr sz="1600" dirty="0">
              <a:latin typeface="Calibri"/>
              <a:cs typeface="Calibri"/>
            </a:endParaRPr>
          </a:p>
          <a:p>
            <a:pPr marL="12700" marR="32384">
              <a:lnSpc>
                <a:spcPct val="101725"/>
              </a:lnSpc>
              <a:spcBef>
                <a:spcPts val="263"/>
              </a:spcBef>
            </a:pPr>
            <a:r>
              <a:rPr sz="1600" i="1" spc="0" dirty="0" smtClean="0">
                <a:latin typeface="Calibri"/>
                <a:cs typeface="Calibri"/>
              </a:rPr>
              <a:t>c</a:t>
            </a:r>
            <a:r>
              <a:rPr sz="1600" i="1" spc="-4" dirty="0" smtClean="0">
                <a:latin typeface="Calibri"/>
                <a:cs typeface="Calibri"/>
              </a:rPr>
              <a:t>i</a:t>
            </a:r>
            <a:r>
              <a:rPr sz="1600" i="1" spc="-34" dirty="0" smtClean="0">
                <a:latin typeface="Calibri"/>
                <a:cs typeface="Calibri"/>
              </a:rPr>
              <a:t>t</a:t>
            </a:r>
            <a:r>
              <a:rPr sz="1600" i="1" spc="0" dirty="0" smtClean="0">
                <a:latin typeface="Calibri"/>
                <a:cs typeface="Calibri"/>
              </a:rPr>
              <a:t>a</a:t>
            </a:r>
            <a:r>
              <a:rPr sz="1600" i="1" spc="9" dirty="0" smtClean="0">
                <a:latin typeface="Calibri"/>
                <a:cs typeface="Calibri"/>
              </a:rPr>
              <a:t> </a:t>
            </a:r>
            <a:r>
              <a:rPr sz="1600" i="1" spc="0" dirty="0" smtClean="0">
                <a:latin typeface="Calibri"/>
                <a:cs typeface="Calibri"/>
              </a:rPr>
              <a:t>a</a:t>
            </a:r>
            <a:r>
              <a:rPr sz="1600" i="1" spc="-9" dirty="0" smtClean="0">
                <a:latin typeface="Calibri"/>
                <a:cs typeface="Calibri"/>
              </a:rPr>
              <a:t> l</a:t>
            </a:r>
            <a:r>
              <a:rPr sz="1600" i="1" spc="0" dirty="0" smtClean="0">
                <a:latin typeface="Calibri"/>
                <a:cs typeface="Calibri"/>
              </a:rPr>
              <a:t>a</a:t>
            </a:r>
            <a:r>
              <a:rPr sz="1600" i="1" spc="9" dirty="0" smtClean="0">
                <a:latin typeface="Calibri"/>
                <a:cs typeface="Calibri"/>
              </a:rPr>
              <a:t> </a:t>
            </a:r>
            <a:r>
              <a:rPr sz="1600" i="1" spc="-9" dirty="0" smtClean="0">
                <a:latin typeface="Calibri"/>
                <a:cs typeface="Calibri"/>
              </a:rPr>
              <a:t>p</a:t>
            </a:r>
            <a:r>
              <a:rPr sz="1600" i="1" spc="0" dirty="0" smtClean="0">
                <a:latin typeface="Calibri"/>
                <a:cs typeface="Calibri"/>
              </a:rPr>
              <a:t>ers</a:t>
            </a:r>
            <a:r>
              <a:rPr sz="1600" i="1" spc="-9" dirty="0" smtClean="0">
                <a:latin typeface="Calibri"/>
                <a:cs typeface="Calibri"/>
              </a:rPr>
              <a:t>on</a:t>
            </a:r>
            <a:r>
              <a:rPr sz="1600" i="1" spc="0" dirty="0" smtClean="0">
                <a:latin typeface="Calibri"/>
                <a:cs typeface="Calibri"/>
              </a:rPr>
              <a:t>a</a:t>
            </a:r>
            <a:r>
              <a:rPr sz="1600" i="1" spc="9" dirty="0" smtClean="0">
                <a:latin typeface="Calibri"/>
                <a:cs typeface="Calibri"/>
              </a:rPr>
              <a:t> </a:t>
            </a:r>
            <a:r>
              <a:rPr sz="1600" i="1" spc="-19" dirty="0" smtClean="0">
                <a:latin typeface="Calibri"/>
                <a:cs typeface="Calibri"/>
              </a:rPr>
              <a:t>c</a:t>
            </a:r>
            <a:r>
              <a:rPr sz="1600" i="1" spc="-9" dirty="0" smtClean="0">
                <a:latin typeface="Calibri"/>
                <a:cs typeface="Calibri"/>
              </a:rPr>
              <a:t>o</a:t>
            </a:r>
            <a:r>
              <a:rPr sz="1600" i="1" spc="-34" dirty="0" smtClean="0">
                <a:latin typeface="Calibri"/>
                <a:cs typeface="Calibri"/>
              </a:rPr>
              <a:t>n</a:t>
            </a:r>
            <a:r>
              <a:rPr sz="1600" i="1" spc="-9" dirty="0" smtClean="0">
                <a:latin typeface="Calibri"/>
                <a:cs typeface="Calibri"/>
              </a:rPr>
              <a:t>t</a:t>
            </a:r>
            <a:r>
              <a:rPr sz="1600" i="1" spc="0" dirty="0" smtClean="0">
                <a:latin typeface="Calibri"/>
                <a:cs typeface="Calibri"/>
              </a:rPr>
              <a:t>ra</a:t>
            </a:r>
            <a:r>
              <a:rPr sz="1600" i="1" spc="34" dirty="0" smtClean="0">
                <a:latin typeface="Calibri"/>
                <a:cs typeface="Calibri"/>
              </a:rPr>
              <a:t> </a:t>
            </a:r>
            <a:r>
              <a:rPr sz="1600" i="1" spc="-9" dirty="0" smtClean="0">
                <a:latin typeface="Calibri"/>
                <a:cs typeface="Calibri"/>
              </a:rPr>
              <a:t>qui</a:t>
            </a:r>
            <a:r>
              <a:rPr sz="1600" i="1" spc="0" dirty="0" smtClean="0">
                <a:latin typeface="Calibri"/>
                <a:cs typeface="Calibri"/>
              </a:rPr>
              <a:t>en</a:t>
            </a:r>
            <a:r>
              <a:rPr sz="1600" i="1" spc="9" dirty="0" smtClean="0">
                <a:latin typeface="Calibri"/>
                <a:cs typeface="Calibri"/>
              </a:rPr>
              <a:t> </a:t>
            </a:r>
            <a:r>
              <a:rPr sz="1600" i="1" spc="0" dirty="0" smtClean="0">
                <a:latin typeface="Calibri"/>
                <a:cs typeface="Calibri"/>
              </a:rPr>
              <a:t>se </a:t>
            </a:r>
            <a:r>
              <a:rPr sz="1600" i="1" spc="-9" dirty="0" smtClean="0">
                <a:latin typeface="Calibri"/>
                <a:cs typeface="Calibri"/>
              </a:rPr>
              <a:t>pid</a:t>
            </a:r>
            <a:r>
              <a:rPr sz="1600" i="1" spc="0" dirty="0" smtClean="0">
                <a:latin typeface="Calibri"/>
                <a:cs typeface="Calibri"/>
              </a:rPr>
              <a:t>e</a:t>
            </a:r>
            <a:r>
              <a:rPr sz="1600" i="1" spc="19" dirty="0" smtClean="0">
                <a:latin typeface="Calibri"/>
                <a:cs typeface="Calibri"/>
              </a:rPr>
              <a:t> </a:t>
            </a:r>
            <a:r>
              <a:rPr sz="1600" i="1" spc="-4" dirty="0" smtClean="0">
                <a:latin typeface="Calibri"/>
                <a:cs typeface="Calibri"/>
              </a:rPr>
              <a:t>(</a:t>
            </a:r>
            <a:r>
              <a:rPr sz="1600" i="1" spc="-9" dirty="0" smtClean="0">
                <a:latin typeface="Calibri"/>
                <a:cs typeface="Calibri"/>
              </a:rPr>
              <a:t>pu</a:t>
            </a:r>
            <a:r>
              <a:rPr sz="1600" i="1" spc="0" dirty="0" smtClean="0">
                <a:latin typeface="Calibri"/>
                <a:cs typeface="Calibri"/>
              </a:rPr>
              <a:t>e</a:t>
            </a:r>
            <a:r>
              <a:rPr sz="1600" i="1" spc="-9" dirty="0" smtClean="0">
                <a:latin typeface="Calibri"/>
                <a:cs typeface="Calibri"/>
              </a:rPr>
              <a:t>d</a:t>
            </a:r>
            <a:r>
              <a:rPr sz="1600" i="1" spc="0" dirty="0" smtClean="0">
                <a:latin typeface="Calibri"/>
                <a:cs typeface="Calibri"/>
              </a:rPr>
              <a:t>e</a:t>
            </a:r>
            <a:r>
              <a:rPr sz="1600" i="1" spc="19" dirty="0" smtClean="0">
                <a:latin typeface="Calibri"/>
                <a:cs typeface="Calibri"/>
              </a:rPr>
              <a:t> </a:t>
            </a:r>
            <a:r>
              <a:rPr sz="1600" i="1" spc="-9" dirty="0" smtClean="0">
                <a:latin typeface="Calibri"/>
                <a:cs typeface="Calibri"/>
              </a:rPr>
              <a:t>opon</a:t>
            </a:r>
            <a:r>
              <a:rPr sz="1600" i="1" spc="0" dirty="0" smtClean="0">
                <a:latin typeface="Calibri"/>
                <a:cs typeface="Calibri"/>
              </a:rPr>
              <a:t>erse)</a:t>
            </a:r>
            <a:endParaRPr sz="1600" dirty="0">
              <a:latin typeface="Calibri"/>
              <a:cs typeface="Calibri"/>
            </a:endParaRPr>
          </a:p>
          <a:p>
            <a:pPr marL="12700" marR="32384">
              <a:lnSpc>
                <a:spcPct val="101725"/>
              </a:lnSpc>
              <a:spcBef>
                <a:spcPts val="350"/>
              </a:spcBef>
            </a:pPr>
            <a:r>
              <a:rPr sz="1600" i="1" spc="-19" dirty="0" smtClean="0">
                <a:latin typeface="Calibri"/>
                <a:cs typeface="Calibri"/>
              </a:rPr>
              <a:t>E</a:t>
            </a:r>
            <a:r>
              <a:rPr sz="1600" i="1" spc="0" dirty="0" smtClean="0">
                <a:latin typeface="Calibri"/>
                <a:cs typeface="Calibri"/>
              </a:rPr>
              <a:t>n</a:t>
            </a:r>
            <a:r>
              <a:rPr sz="1600" i="1" spc="9" dirty="0" smtClean="0">
                <a:latin typeface="Calibri"/>
                <a:cs typeface="Calibri"/>
              </a:rPr>
              <a:t> </a:t>
            </a:r>
            <a:r>
              <a:rPr sz="1600" i="1" spc="0" dirty="0" smtClean="0">
                <a:latin typeface="Calibri"/>
                <a:cs typeface="Calibri"/>
              </a:rPr>
              <a:t>c</a:t>
            </a:r>
            <a:r>
              <a:rPr sz="1600" i="1" spc="-9" dirty="0" smtClean="0">
                <a:latin typeface="Calibri"/>
                <a:cs typeface="Calibri"/>
              </a:rPr>
              <a:t>a</a:t>
            </a:r>
            <a:r>
              <a:rPr sz="1600" i="1" spc="0" dirty="0" smtClean="0">
                <a:latin typeface="Calibri"/>
                <a:cs typeface="Calibri"/>
              </a:rPr>
              <a:t>so</a:t>
            </a:r>
            <a:r>
              <a:rPr sz="1600" i="1" spc="-9" dirty="0" smtClean="0">
                <a:latin typeface="Calibri"/>
                <a:cs typeface="Calibri"/>
              </a:rPr>
              <a:t> </a:t>
            </a:r>
            <a:r>
              <a:rPr sz="1600" i="1" spc="-14" dirty="0" smtClean="0">
                <a:latin typeface="Calibri"/>
                <a:cs typeface="Calibri"/>
              </a:rPr>
              <a:t>d</a:t>
            </a:r>
            <a:r>
              <a:rPr sz="1600" i="1" spc="0" dirty="0" smtClean="0">
                <a:latin typeface="Calibri"/>
                <a:cs typeface="Calibri"/>
              </a:rPr>
              <a:t>e </a:t>
            </a:r>
            <a:r>
              <a:rPr sz="1600" i="1" spc="-9" dirty="0" smtClean="0">
                <a:latin typeface="Calibri"/>
                <a:cs typeface="Calibri"/>
              </a:rPr>
              <a:t>opo</a:t>
            </a:r>
            <a:r>
              <a:rPr sz="1600" i="1" spc="0" dirty="0" smtClean="0">
                <a:latin typeface="Calibri"/>
                <a:cs typeface="Calibri"/>
              </a:rPr>
              <a:t>s</a:t>
            </a:r>
            <a:r>
              <a:rPr sz="1600" i="1" spc="-9" dirty="0" smtClean="0">
                <a:latin typeface="Calibri"/>
                <a:cs typeface="Calibri"/>
              </a:rPr>
              <a:t>i</a:t>
            </a:r>
            <a:r>
              <a:rPr sz="1600" i="1" spc="0" dirty="0" smtClean="0">
                <a:latin typeface="Calibri"/>
                <a:cs typeface="Calibri"/>
              </a:rPr>
              <a:t>c</a:t>
            </a:r>
            <a:r>
              <a:rPr sz="1600" i="1" spc="-4" dirty="0" smtClean="0">
                <a:latin typeface="Calibri"/>
                <a:cs typeface="Calibri"/>
              </a:rPr>
              <a:t>i</a:t>
            </a:r>
            <a:r>
              <a:rPr sz="1600" i="1" spc="-9" dirty="0" smtClean="0">
                <a:latin typeface="Calibri"/>
                <a:cs typeface="Calibri"/>
              </a:rPr>
              <a:t>ó</a:t>
            </a:r>
            <a:r>
              <a:rPr sz="1600" i="1" spc="0" dirty="0" smtClean="0">
                <a:latin typeface="Calibri"/>
                <a:cs typeface="Calibri"/>
              </a:rPr>
              <a:t>n</a:t>
            </a:r>
            <a:r>
              <a:rPr sz="1600" i="1" spc="34" dirty="0" smtClean="0">
                <a:latin typeface="Calibri"/>
                <a:cs typeface="Calibri"/>
              </a:rPr>
              <a:t> </a:t>
            </a:r>
            <a:r>
              <a:rPr sz="1600" i="1" spc="-9" dirty="0" smtClean="0">
                <a:latin typeface="Calibri"/>
                <a:cs typeface="Calibri"/>
              </a:rPr>
              <a:t>l</a:t>
            </a:r>
            <a:r>
              <a:rPr sz="1600" i="1" spc="0" dirty="0" smtClean="0">
                <a:latin typeface="Calibri"/>
                <a:cs typeface="Calibri"/>
              </a:rPr>
              <a:t>a</a:t>
            </a:r>
            <a:r>
              <a:rPr sz="1600" i="1" spc="-9" dirty="0" smtClean="0">
                <a:latin typeface="Calibri"/>
                <a:cs typeface="Calibri"/>
              </a:rPr>
              <a:t> </a:t>
            </a:r>
            <a:r>
              <a:rPr sz="1600" i="1" spc="0" dirty="0" smtClean="0">
                <a:latin typeface="Calibri"/>
                <a:cs typeface="Calibri"/>
              </a:rPr>
              <a:t>o</a:t>
            </a:r>
            <a:r>
              <a:rPr sz="1600" i="1" spc="4" dirty="0" smtClean="0">
                <a:latin typeface="Calibri"/>
                <a:cs typeface="Calibri"/>
              </a:rPr>
              <a:t> </a:t>
            </a:r>
            <a:r>
              <a:rPr sz="1600" i="1" spc="0" dirty="0" smtClean="0">
                <a:latin typeface="Calibri"/>
                <a:cs typeface="Calibri"/>
              </a:rPr>
              <a:t>el</a:t>
            </a:r>
            <a:r>
              <a:rPr sz="1600" i="1" spc="-9" dirty="0" smtClean="0">
                <a:latin typeface="Calibri"/>
                <a:cs typeface="Calibri"/>
              </a:rPr>
              <a:t> </a:t>
            </a:r>
            <a:r>
              <a:rPr sz="1600" i="1" spc="-14" dirty="0" smtClean="0">
                <a:latin typeface="Calibri"/>
                <a:cs typeface="Calibri"/>
              </a:rPr>
              <a:t>J</a:t>
            </a:r>
            <a:r>
              <a:rPr sz="1600" i="1" spc="-9" dirty="0" smtClean="0">
                <a:latin typeface="Calibri"/>
                <a:cs typeface="Calibri"/>
              </a:rPr>
              <a:t>u</a:t>
            </a:r>
            <a:r>
              <a:rPr sz="1600" i="1" spc="-34" dirty="0" smtClean="0">
                <a:latin typeface="Calibri"/>
                <a:cs typeface="Calibri"/>
              </a:rPr>
              <a:t>z</a:t>
            </a:r>
            <a:r>
              <a:rPr sz="1600" i="1" spc="-9" dirty="0" smtClean="0">
                <a:latin typeface="Calibri"/>
                <a:cs typeface="Calibri"/>
              </a:rPr>
              <a:t>gado</a:t>
            </a:r>
            <a:r>
              <a:rPr sz="1600" i="1" spc="0" dirty="0" smtClean="0">
                <a:latin typeface="Calibri"/>
                <a:cs typeface="Calibri"/>
              </a:rPr>
              <a:t>r</a:t>
            </a:r>
            <a:r>
              <a:rPr sz="1600" i="1" spc="69" dirty="0" smtClean="0">
                <a:latin typeface="Calibri"/>
                <a:cs typeface="Calibri"/>
              </a:rPr>
              <a:t> </a:t>
            </a:r>
            <a:r>
              <a:rPr sz="1600" i="1" spc="-9" dirty="0" smtClean="0">
                <a:latin typeface="Calibri"/>
                <a:cs typeface="Calibri"/>
              </a:rPr>
              <a:t>R</a:t>
            </a:r>
            <a:r>
              <a:rPr sz="1600" i="1" spc="-19" dirty="0" smtClean="0">
                <a:latin typeface="Calibri"/>
                <a:cs typeface="Calibri"/>
              </a:rPr>
              <a:t>E</a:t>
            </a:r>
            <a:r>
              <a:rPr sz="1600" i="1" spc="-9" dirty="0" smtClean="0">
                <a:latin typeface="Calibri"/>
                <a:cs typeface="Calibri"/>
              </a:rPr>
              <a:t>S</a:t>
            </a:r>
            <a:r>
              <a:rPr sz="1600" i="1" spc="0" dirty="0" smtClean="0">
                <a:latin typeface="Calibri"/>
                <a:cs typeface="Calibri"/>
              </a:rPr>
              <a:t>UE</a:t>
            </a:r>
            <a:r>
              <a:rPr sz="1600" i="1" spc="-119" dirty="0" smtClean="0">
                <a:latin typeface="Calibri"/>
                <a:cs typeface="Calibri"/>
              </a:rPr>
              <a:t>L</a:t>
            </a:r>
            <a:r>
              <a:rPr sz="1600" i="1" spc="0" dirty="0" smtClean="0">
                <a:latin typeface="Calibri"/>
                <a:cs typeface="Calibri"/>
              </a:rPr>
              <a:t>VE</a:t>
            </a:r>
            <a:r>
              <a:rPr sz="1600" i="1" spc="4" dirty="0" smtClean="0">
                <a:latin typeface="Calibri"/>
                <a:cs typeface="Calibri"/>
              </a:rPr>
              <a:t> </a:t>
            </a:r>
            <a:r>
              <a:rPr sz="1600" i="1" spc="-9" dirty="0" smtClean="0">
                <a:latin typeface="Calibri"/>
                <a:cs typeface="Calibri"/>
              </a:rPr>
              <a:t>(</a:t>
            </a:r>
            <a:r>
              <a:rPr sz="1600" i="1" spc="0" dirty="0" smtClean="0">
                <a:latin typeface="Calibri"/>
                <a:cs typeface="Calibri"/>
              </a:rPr>
              <a:t>122</a:t>
            </a:r>
            <a:r>
              <a:rPr sz="1600" i="1" spc="14" dirty="0" smtClean="0">
                <a:latin typeface="Calibri"/>
                <a:cs typeface="Calibri"/>
              </a:rPr>
              <a:t> </a:t>
            </a:r>
            <a:r>
              <a:rPr sz="1600" i="1" spc="0" dirty="0" smtClean="0">
                <a:latin typeface="Calibri"/>
                <a:cs typeface="Calibri"/>
              </a:rPr>
              <a:t>I</a:t>
            </a:r>
            <a:r>
              <a:rPr sz="1600" i="1" spc="-4" dirty="0" smtClean="0">
                <a:latin typeface="Calibri"/>
                <a:cs typeface="Calibri"/>
              </a:rPr>
              <a:t>i</a:t>
            </a:r>
            <a:r>
              <a:rPr sz="1600" i="1" spc="-9" dirty="0" smtClean="0">
                <a:latin typeface="Calibri"/>
                <a:cs typeface="Calibri"/>
              </a:rPr>
              <a:t>n</a:t>
            </a:r>
            <a:r>
              <a:rPr sz="1600" i="1" spc="0" dirty="0" smtClean="0">
                <a:latin typeface="Calibri"/>
                <a:cs typeface="Calibri"/>
              </a:rPr>
              <a:t>c 3)</a:t>
            </a:r>
            <a:endParaRPr sz="1600" dirty="0">
              <a:latin typeface="Calibri"/>
              <a:cs typeface="Calibri"/>
            </a:endParaRPr>
          </a:p>
        </p:txBody>
      </p:sp>
    </p:spTree>
    <p:extLst>
      <p:ext uri="{BB962C8B-B14F-4D97-AF65-F5344CB8AC3E}">
        <p14:creationId xmlns:p14="http://schemas.microsoft.com/office/powerpoint/2010/main" val="1494423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p:nvPr/>
        </p:nvSpPr>
        <p:spPr>
          <a:xfrm>
            <a:off x="609600" y="1965325"/>
            <a:ext cx="10972800" cy="584580"/>
          </a:xfrm>
          <a:custGeom>
            <a:avLst/>
            <a:gdLst/>
            <a:ahLst/>
            <a:cxnLst/>
            <a:rect l="l" t="t" r="r" b="b"/>
            <a:pathLst>
              <a:path w="8229600" h="584580">
                <a:moveTo>
                  <a:pt x="0" y="97409"/>
                </a:moveTo>
                <a:lnTo>
                  <a:pt x="0" y="487172"/>
                </a:lnTo>
                <a:lnTo>
                  <a:pt x="785" y="499610"/>
                </a:lnTo>
                <a:lnTo>
                  <a:pt x="14980" y="539115"/>
                </a:lnTo>
                <a:lnTo>
                  <a:pt x="43749" y="568484"/>
                </a:lnTo>
                <a:lnTo>
                  <a:pt x="82850" y="583496"/>
                </a:lnTo>
                <a:lnTo>
                  <a:pt x="97447" y="584580"/>
                </a:lnTo>
                <a:lnTo>
                  <a:pt x="8132191" y="584580"/>
                </a:lnTo>
                <a:lnTo>
                  <a:pt x="8171809" y="576179"/>
                </a:lnTo>
                <a:lnTo>
                  <a:pt x="8205047" y="551820"/>
                </a:lnTo>
                <a:lnTo>
                  <a:pt x="8225355" y="515700"/>
                </a:lnTo>
                <a:lnTo>
                  <a:pt x="8229600" y="487172"/>
                </a:lnTo>
                <a:lnTo>
                  <a:pt x="8229600" y="97409"/>
                </a:lnTo>
                <a:lnTo>
                  <a:pt x="8221179" y="57736"/>
                </a:lnTo>
                <a:lnTo>
                  <a:pt x="8196788" y="24508"/>
                </a:lnTo>
                <a:lnTo>
                  <a:pt x="8160672" y="4234"/>
                </a:lnTo>
                <a:lnTo>
                  <a:pt x="8132191" y="0"/>
                </a:lnTo>
                <a:lnTo>
                  <a:pt x="97447" y="0"/>
                </a:lnTo>
                <a:lnTo>
                  <a:pt x="57758" y="8410"/>
                </a:lnTo>
                <a:lnTo>
                  <a:pt x="24525" y="32770"/>
                </a:lnTo>
                <a:lnTo>
                  <a:pt x="4238" y="68886"/>
                </a:lnTo>
                <a:lnTo>
                  <a:pt x="0" y="97409"/>
                </a:lnTo>
                <a:close/>
              </a:path>
            </a:pathLst>
          </a:custGeom>
          <a:solidFill>
            <a:srgbClr val="4F81BC"/>
          </a:solidFill>
        </p:spPr>
        <p:txBody>
          <a:bodyPr wrap="square" lIns="0" tIns="0" rIns="0" bIns="0" rtlCol="0">
            <a:noAutofit/>
          </a:bodyPr>
          <a:lstStyle/>
          <a:p>
            <a:endParaRPr/>
          </a:p>
        </p:txBody>
      </p:sp>
      <p:sp>
        <p:nvSpPr>
          <p:cNvPr id="16" name="object 16"/>
          <p:cNvSpPr/>
          <p:nvPr/>
        </p:nvSpPr>
        <p:spPr>
          <a:xfrm>
            <a:off x="609600" y="2607565"/>
            <a:ext cx="10972800" cy="584581"/>
          </a:xfrm>
          <a:custGeom>
            <a:avLst/>
            <a:gdLst/>
            <a:ahLst/>
            <a:cxnLst/>
            <a:rect l="l" t="t" r="r" b="b"/>
            <a:pathLst>
              <a:path w="8229600" h="584581">
                <a:moveTo>
                  <a:pt x="0" y="97409"/>
                </a:moveTo>
                <a:lnTo>
                  <a:pt x="0" y="487172"/>
                </a:lnTo>
                <a:lnTo>
                  <a:pt x="785" y="499585"/>
                </a:lnTo>
                <a:lnTo>
                  <a:pt x="14980" y="539058"/>
                </a:lnTo>
                <a:lnTo>
                  <a:pt x="43749" y="568451"/>
                </a:lnTo>
                <a:lnTo>
                  <a:pt x="82850" y="583493"/>
                </a:lnTo>
                <a:lnTo>
                  <a:pt x="97447" y="584581"/>
                </a:lnTo>
                <a:lnTo>
                  <a:pt x="8132191" y="584581"/>
                </a:lnTo>
                <a:lnTo>
                  <a:pt x="8171809" y="576160"/>
                </a:lnTo>
                <a:lnTo>
                  <a:pt x="8205047" y="551769"/>
                </a:lnTo>
                <a:lnTo>
                  <a:pt x="8225355" y="515653"/>
                </a:lnTo>
                <a:lnTo>
                  <a:pt x="8229600" y="487172"/>
                </a:lnTo>
                <a:lnTo>
                  <a:pt x="8229600" y="97409"/>
                </a:lnTo>
                <a:lnTo>
                  <a:pt x="8221179" y="57736"/>
                </a:lnTo>
                <a:lnTo>
                  <a:pt x="8196788" y="24508"/>
                </a:lnTo>
                <a:lnTo>
                  <a:pt x="8160672" y="4234"/>
                </a:lnTo>
                <a:lnTo>
                  <a:pt x="8132191" y="0"/>
                </a:lnTo>
                <a:lnTo>
                  <a:pt x="97447" y="0"/>
                </a:lnTo>
                <a:lnTo>
                  <a:pt x="57758" y="8410"/>
                </a:lnTo>
                <a:lnTo>
                  <a:pt x="24525" y="32770"/>
                </a:lnTo>
                <a:lnTo>
                  <a:pt x="4238" y="68886"/>
                </a:lnTo>
                <a:lnTo>
                  <a:pt x="0" y="97409"/>
                </a:lnTo>
                <a:close/>
              </a:path>
            </a:pathLst>
          </a:custGeom>
          <a:solidFill>
            <a:srgbClr val="4F81BC"/>
          </a:solidFill>
        </p:spPr>
        <p:txBody>
          <a:bodyPr wrap="square" lIns="0" tIns="0" rIns="0" bIns="0" rtlCol="0">
            <a:noAutofit/>
          </a:bodyPr>
          <a:lstStyle/>
          <a:p>
            <a:endParaRPr/>
          </a:p>
        </p:txBody>
      </p:sp>
      <p:sp>
        <p:nvSpPr>
          <p:cNvPr id="17" name="object 17"/>
          <p:cNvSpPr/>
          <p:nvPr/>
        </p:nvSpPr>
        <p:spPr>
          <a:xfrm>
            <a:off x="609600" y="3212211"/>
            <a:ext cx="10972800" cy="584581"/>
          </a:xfrm>
          <a:custGeom>
            <a:avLst/>
            <a:gdLst/>
            <a:ahLst/>
            <a:cxnLst/>
            <a:rect l="l" t="t" r="r" b="b"/>
            <a:pathLst>
              <a:path w="8229600" h="584581">
                <a:moveTo>
                  <a:pt x="0" y="97409"/>
                </a:moveTo>
                <a:lnTo>
                  <a:pt x="0" y="487171"/>
                </a:lnTo>
                <a:lnTo>
                  <a:pt x="785" y="499610"/>
                </a:lnTo>
                <a:lnTo>
                  <a:pt x="14980" y="539115"/>
                </a:lnTo>
                <a:lnTo>
                  <a:pt x="43749" y="568484"/>
                </a:lnTo>
                <a:lnTo>
                  <a:pt x="82850" y="583496"/>
                </a:lnTo>
                <a:lnTo>
                  <a:pt x="97447" y="584581"/>
                </a:lnTo>
                <a:lnTo>
                  <a:pt x="8132191" y="584581"/>
                </a:lnTo>
                <a:lnTo>
                  <a:pt x="8171809" y="576179"/>
                </a:lnTo>
                <a:lnTo>
                  <a:pt x="8205047" y="551820"/>
                </a:lnTo>
                <a:lnTo>
                  <a:pt x="8225355" y="515700"/>
                </a:lnTo>
                <a:lnTo>
                  <a:pt x="8229600" y="487171"/>
                </a:lnTo>
                <a:lnTo>
                  <a:pt x="8229600" y="97409"/>
                </a:lnTo>
                <a:lnTo>
                  <a:pt x="8221179" y="57736"/>
                </a:lnTo>
                <a:lnTo>
                  <a:pt x="8196788" y="24508"/>
                </a:lnTo>
                <a:lnTo>
                  <a:pt x="8160672" y="4234"/>
                </a:lnTo>
                <a:lnTo>
                  <a:pt x="8132191" y="0"/>
                </a:lnTo>
                <a:lnTo>
                  <a:pt x="97447" y="0"/>
                </a:lnTo>
                <a:lnTo>
                  <a:pt x="57758" y="8410"/>
                </a:lnTo>
                <a:lnTo>
                  <a:pt x="24525" y="32770"/>
                </a:lnTo>
                <a:lnTo>
                  <a:pt x="4238" y="68886"/>
                </a:lnTo>
                <a:lnTo>
                  <a:pt x="0" y="97409"/>
                </a:lnTo>
                <a:close/>
              </a:path>
            </a:pathLst>
          </a:custGeom>
          <a:solidFill>
            <a:srgbClr val="4F81BC"/>
          </a:solidFill>
        </p:spPr>
        <p:txBody>
          <a:bodyPr wrap="square" lIns="0" tIns="0" rIns="0" bIns="0" rtlCol="0">
            <a:noAutofit/>
          </a:bodyPr>
          <a:lstStyle/>
          <a:p>
            <a:endParaRPr/>
          </a:p>
        </p:txBody>
      </p:sp>
      <p:sp>
        <p:nvSpPr>
          <p:cNvPr id="15" name="object 15"/>
          <p:cNvSpPr/>
          <p:nvPr/>
        </p:nvSpPr>
        <p:spPr>
          <a:xfrm>
            <a:off x="609600" y="3892043"/>
            <a:ext cx="10972800" cy="584581"/>
          </a:xfrm>
          <a:custGeom>
            <a:avLst/>
            <a:gdLst/>
            <a:ahLst/>
            <a:cxnLst/>
            <a:rect l="l" t="t" r="r" b="b"/>
            <a:pathLst>
              <a:path w="8229600" h="584580">
                <a:moveTo>
                  <a:pt x="0" y="97408"/>
                </a:moveTo>
                <a:lnTo>
                  <a:pt x="0" y="487171"/>
                </a:lnTo>
                <a:lnTo>
                  <a:pt x="785" y="499585"/>
                </a:lnTo>
                <a:lnTo>
                  <a:pt x="14980" y="539058"/>
                </a:lnTo>
                <a:lnTo>
                  <a:pt x="43749" y="568451"/>
                </a:lnTo>
                <a:lnTo>
                  <a:pt x="82850" y="583493"/>
                </a:lnTo>
                <a:lnTo>
                  <a:pt x="97447" y="584580"/>
                </a:lnTo>
                <a:lnTo>
                  <a:pt x="8132191" y="584580"/>
                </a:lnTo>
                <a:lnTo>
                  <a:pt x="8171809" y="576160"/>
                </a:lnTo>
                <a:lnTo>
                  <a:pt x="8205047" y="551769"/>
                </a:lnTo>
                <a:lnTo>
                  <a:pt x="8225355" y="515653"/>
                </a:lnTo>
                <a:lnTo>
                  <a:pt x="8229600" y="487171"/>
                </a:lnTo>
                <a:lnTo>
                  <a:pt x="8229600" y="97408"/>
                </a:lnTo>
                <a:lnTo>
                  <a:pt x="8221179" y="57736"/>
                </a:lnTo>
                <a:lnTo>
                  <a:pt x="8196788" y="24508"/>
                </a:lnTo>
                <a:lnTo>
                  <a:pt x="8160672" y="4234"/>
                </a:lnTo>
                <a:lnTo>
                  <a:pt x="8132191" y="0"/>
                </a:lnTo>
                <a:lnTo>
                  <a:pt x="97447" y="0"/>
                </a:lnTo>
                <a:lnTo>
                  <a:pt x="57758" y="8410"/>
                </a:lnTo>
                <a:lnTo>
                  <a:pt x="24525" y="32770"/>
                </a:lnTo>
                <a:lnTo>
                  <a:pt x="4238" y="68886"/>
                </a:lnTo>
                <a:lnTo>
                  <a:pt x="0" y="97408"/>
                </a:lnTo>
                <a:close/>
              </a:path>
            </a:pathLst>
          </a:custGeom>
          <a:solidFill>
            <a:srgbClr val="4F81BC"/>
          </a:solidFill>
        </p:spPr>
        <p:txBody>
          <a:bodyPr wrap="square" lIns="0" tIns="0" rIns="0" bIns="0" rtlCol="0">
            <a:noAutofit/>
          </a:bodyPr>
          <a:lstStyle/>
          <a:p>
            <a:endParaRPr/>
          </a:p>
        </p:txBody>
      </p:sp>
      <p:sp>
        <p:nvSpPr>
          <p:cNvPr id="14" name="object 14"/>
          <p:cNvSpPr/>
          <p:nvPr/>
        </p:nvSpPr>
        <p:spPr>
          <a:xfrm>
            <a:off x="609600" y="4534155"/>
            <a:ext cx="10972800" cy="584707"/>
          </a:xfrm>
          <a:custGeom>
            <a:avLst/>
            <a:gdLst/>
            <a:ahLst/>
            <a:cxnLst/>
            <a:rect l="l" t="t" r="r" b="b"/>
            <a:pathLst>
              <a:path w="8229600" h="584707">
                <a:moveTo>
                  <a:pt x="0" y="97536"/>
                </a:moveTo>
                <a:lnTo>
                  <a:pt x="0" y="487299"/>
                </a:lnTo>
                <a:lnTo>
                  <a:pt x="785" y="499712"/>
                </a:lnTo>
                <a:lnTo>
                  <a:pt x="14980" y="539185"/>
                </a:lnTo>
                <a:lnTo>
                  <a:pt x="43749" y="568578"/>
                </a:lnTo>
                <a:lnTo>
                  <a:pt x="82850" y="583620"/>
                </a:lnTo>
                <a:lnTo>
                  <a:pt x="97447" y="584708"/>
                </a:lnTo>
                <a:lnTo>
                  <a:pt x="8132191" y="584708"/>
                </a:lnTo>
                <a:lnTo>
                  <a:pt x="8171809" y="576287"/>
                </a:lnTo>
                <a:lnTo>
                  <a:pt x="8205047" y="551896"/>
                </a:lnTo>
                <a:lnTo>
                  <a:pt x="8225355" y="515780"/>
                </a:lnTo>
                <a:lnTo>
                  <a:pt x="8229600" y="487299"/>
                </a:lnTo>
                <a:lnTo>
                  <a:pt x="8229600" y="97536"/>
                </a:lnTo>
                <a:lnTo>
                  <a:pt x="8221149" y="57774"/>
                </a:lnTo>
                <a:lnTo>
                  <a:pt x="8196754" y="24534"/>
                </a:lnTo>
                <a:lnTo>
                  <a:pt x="8160654" y="4240"/>
                </a:lnTo>
                <a:lnTo>
                  <a:pt x="8132191" y="0"/>
                </a:lnTo>
                <a:lnTo>
                  <a:pt x="97447" y="0"/>
                </a:lnTo>
                <a:lnTo>
                  <a:pt x="57692" y="8461"/>
                </a:lnTo>
                <a:lnTo>
                  <a:pt x="24495" y="32875"/>
                </a:lnTo>
                <a:lnTo>
                  <a:pt x="4232" y="69019"/>
                </a:lnTo>
                <a:lnTo>
                  <a:pt x="0" y="97536"/>
                </a:lnTo>
                <a:close/>
              </a:path>
            </a:pathLst>
          </a:custGeom>
          <a:solidFill>
            <a:srgbClr val="4F81BC"/>
          </a:solidFill>
        </p:spPr>
        <p:txBody>
          <a:bodyPr wrap="square" lIns="0" tIns="0" rIns="0" bIns="0" rtlCol="0">
            <a:noAutofit/>
          </a:bodyPr>
          <a:lstStyle/>
          <a:p>
            <a:endParaRPr/>
          </a:p>
        </p:txBody>
      </p:sp>
      <p:sp>
        <p:nvSpPr>
          <p:cNvPr id="13" name="object 13"/>
          <p:cNvSpPr/>
          <p:nvPr/>
        </p:nvSpPr>
        <p:spPr>
          <a:xfrm>
            <a:off x="609600" y="5213985"/>
            <a:ext cx="10972800" cy="584682"/>
          </a:xfrm>
          <a:custGeom>
            <a:avLst/>
            <a:gdLst/>
            <a:ahLst/>
            <a:cxnLst/>
            <a:rect l="l" t="t" r="r" b="b"/>
            <a:pathLst>
              <a:path w="8229600" h="584682">
                <a:moveTo>
                  <a:pt x="0" y="97535"/>
                </a:moveTo>
                <a:lnTo>
                  <a:pt x="0" y="487235"/>
                </a:lnTo>
                <a:lnTo>
                  <a:pt x="789" y="499695"/>
                </a:lnTo>
                <a:lnTo>
                  <a:pt x="14990" y="539188"/>
                </a:lnTo>
                <a:lnTo>
                  <a:pt x="43758" y="568570"/>
                </a:lnTo>
                <a:lnTo>
                  <a:pt x="82852" y="583597"/>
                </a:lnTo>
                <a:lnTo>
                  <a:pt x="97447" y="584682"/>
                </a:lnTo>
                <a:lnTo>
                  <a:pt x="8132191" y="584682"/>
                </a:lnTo>
                <a:lnTo>
                  <a:pt x="8171829" y="576260"/>
                </a:lnTo>
                <a:lnTo>
                  <a:pt x="8205056" y="551875"/>
                </a:lnTo>
                <a:lnTo>
                  <a:pt x="8225356" y="515747"/>
                </a:lnTo>
                <a:lnTo>
                  <a:pt x="8229600" y="487235"/>
                </a:lnTo>
                <a:lnTo>
                  <a:pt x="8229600" y="97535"/>
                </a:lnTo>
                <a:lnTo>
                  <a:pt x="8221149" y="57774"/>
                </a:lnTo>
                <a:lnTo>
                  <a:pt x="8196754" y="24534"/>
                </a:lnTo>
                <a:lnTo>
                  <a:pt x="8160654" y="4240"/>
                </a:lnTo>
                <a:lnTo>
                  <a:pt x="8132191" y="0"/>
                </a:lnTo>
                <a:lnTo>
                  <a:pt x="97447" y="0"/>
                </a:lnTo>
                <a:lnTo>
                  <a:pt x="57692" y="8461"/>
                </a:lnTo>
                <a:lnTo>
                  <a:pt x="24495" y="32875"/>
                </a:lnTo>
                <a:lnTo>
                  <a:pt x="4232" y="69019"/>
                </a:lnTo>
                <a:lnTo>
                  <a:pt x="0" y="97535"/>
                </a:lnTo>
                <a:close/>
              </a:path>
            </a:pathLst>
          </a:custGeom>
          <a:solidFill>
            <a:srgbClr val="4F81BC"/>
          </a:solidFill>
        </p:spPr>
        <p:txBody>
          <a:bodyPr wrap="square" lIns="0" tIns="0" rIns="0" bIns="0" rtlCol="0">
            <a:noAutofit/>
          </a:bodyPr>
          <a:lstStyle/>
          <a:p>
            <a:endParaRPr/>
          </a:p>
        </p:txBody>
      </p:sp>
      <p:sp>
        <p:nvSpPr>
          <p:cNvPr id="10" name="object 10"/>
          <p:cNvSpPr txBox="1"/>
          <p:nvPr/>
        </p:nvSpPr>
        <p:spPr>
          <a:xfrm>
            <a:off x="4719999" y="604418"/>
            <a:ext cx="2987088" cy="583488"/>
          </a:xfrm>
          <a:prstGeom prst="rect">
            <a:avLst/>
          </a:prstGeom>
        </p:spPr>
        <p:txBody>
          <a:bodyPr wrap="square" lIns="0" tIns="0" rIns="0" bIns="0" rtlCol="0">
            <a:noAutofit/>
          </a:bodyPr>
          <a:lstStyle/>
          <a:p>
            <a:pPr marL="12700">
              <a:lnSpc>
                <a:spcPts val="3365"/>
              </a:lnSpc>
              <a:spcBef>
                <a:spcPts val="168"/>
              </a:spcBef>
            </a:pPr>
            <a:r>
              <a:rPr sz="3600" b="1" dirty="0">
                <a:solidFill>
                  <a:srgbClr val="1F497D"/>
                </a:solidFill>
              </a:rPr>
              <a:t>Prueba Nueva</a:t>
            </a:r>
          </a:p>
        </p:txBody>
      </p:sp>
      <p:sp>
        <p:nvSpPr>
          <p:cNvPr id="8" name="object 8"/>
          <p:cNvSpPr txBox="1"/>
          <p:nvPr/>
        </p:nvSpPr>
        <p:spPr>
          <a:xfrm>
            <a:off x="732468" y="2126869"/>
            <a:ext cx="596363" cy="278384"/>
          </a:xfrm>
          <a:prstGeom prst="rect">
            <a:avLst/>
          </a:prstGeom>
        </p:spPr>
        <p:txBody>
          <a:bodyPr wrap="square" lIns="0" tIns="0" rIns="0" bIns="0" rtlCol="0">
            <a:noAutofit/>
          </a:bodyPr>
          <a:lstStyle/>
          <a:p>
            <a:pPr marL="12700">
              <a:lnSpc>
                <a:spcPts val="2130"/>
              </a:lnSpc>
              <a:spcBef>
                <a:spcPts val="106"/>
              </a:spcBef>
            </a:pPr>
            <a:r>
              <a:rPr sz="3000" spc="0" baseline="2730" dirty="0" smtClean="0">
                <a:solidFill>
                  <a:srgbClr val="FFFFFF"/>
                </a:solidFill>
                <a:latin typeface="Calibri"/>
                <a:cs typeface="Calibri"/>
              </a:rPr>
              <a:t>166</a:t>
            </a:r>
            <a:endParaRPr sz="2000">
              <a:latin typeface="Calibri"/>
              <a:cs typeface="Calibri"/>
            </a:endParaRPr>
          </a:p>
        </p:txBody>
      </p:sp>
      <p:sp>
        <p:nvSpPr>
          <p:cNvPr id="7" name="object 7"/>
          <p:cNvSpPr txBox="1"/>
          <p:nvPr/>
        </p:nvSpPr>
        <p:spPr>
          <a:xfrm>
            <a:off x="752788" y="2745486"/>
            <a:ext cx="8149685"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solidFill>
                  <a:srgbClr val="FFFFFF"/>
                </a:solidFill>
                <a:latin typeface="Calibri"/>
                <a:cs typeface="Calibri"/>
              </a:rPr>
              <a:t>P</a:t>
            </a:r>
            <a:r>
              <a:rPr sz="3600" spc="9" baseline="3413" dirty="0" smtClean="0">
                <a:solidFill>
                  <a:srgbClr val="FFFFFF"/>
                </a:solidFill>
                <a:latin typeface="Calibri"/>
                <a:cs typeface="Calibri"/>
              </a:rPr>
              <a:t>ru</a:t>
            </a:r>
            <a:r>
              <a:rPr sz="3600" spc="0" baseline="3413" dirty="0" smtClean="0">
                <a:solidFill>
                  <a:srgbClr val="FFFFFF"/>
                </a:solidFill>
                <a:latin typeface="Calibri"/>
                <a:cs typeface="Calibri"/>
              </a:rPr>
              <a:t>e</a:t>
            </a:r>
            <a:r>
              <a:rPr sz="3600" spc="14" baseline="3413" dirty="0" smtClean="0">
                <a:solidFill>
                  <a:srgbClr val="FFFFFF"/>
                </a:solidFill>
                <a:latin typeface="Calibri"/>
                <a:cs typeface="Calibri"/>
              </a:rPr>
              <a:t>b</a:t>
            </a:r>
            <a:r>
              <a:rPr sz="3600" spc="0" baseline="3413" dirty="0" smtClean="0">
                <a:solidFill>
                  <a:srgbClr val="FFFFFF"/>
                </a:solidFill>
                <a:latin typeface="Calibri"/>
                <a:cs typeface="Calibri"/>
              </a:rPr>
              <a:t>a</a:t>
            </a:r>
            <a:r>
              <a:rPr sz="3600" spc="-34" baseline="3413" dirty="0" smtClean="0">
                <a:solidFill>
                  <a:srgbClr val="FFFFFF"/>
                </a:solidFill>
                <a:latin typeface="Calibri"/>
                <a:cs typeface="Calibri"/>
              </a:rPr>
              <a:t> </a:t>
            </a:r>
            <a:r>
              <a:rPr sz="3600" spc="9" baseline="3413" dirty="0" smtClean="0">
                <a:solidFill>
                  <a:srgbClr val="FFFFFF"/>
                </a:solidFill>
                <a:latin typeface="Calibri"/>
                <a:cs typeface="Calibri"/>
              </a:rPr>
              <a:t>n</a:t>
            </a:r>
            <a:r>
              <a:rPr sz="3600" spc="0" baseline="3413" dirty="0" smtClean="0">
                <a:solidFill>
                  <a:srgbClr val="FFFFFF"/>
                </a:solidFill>
                <a:latin typeface="Calibri"/>
                <a:cs typeface="Calibri"/>
              </a:rPr>
              <a:t>o</a:t>
            </a:r>
            <a:r>
              <a:rPr sz="3600" spc="-9" baseline="3413" dirty="0" smtClean="0">
                <a:solidFill>
                  <a:srgbClr val="FFFFFF"/>
                </a:solidFill>
                <a:latin typeface="Calibri"/>
                <a:cs typeface="Calibri"/>
              </a:rPr>
              <a:t> </a:t>
            </a:r>
            <a:r>
              <a:rPr sz="3600" spc="0" baseline="3413" dirty="0" smtClean="0">
                <a:solidFill>
                  <a:srgbClr val="FFFFFF"/>
                </a:solidFill>
                <a:latin typeface="Calibri"/>
                <a:cs typeface="Calibri"/>
              </a:rPr>
              <a:t>a</a:t>
            </a:r>
            <a:r>
              <a:rPr sz="3600" spc="9" baseline="3413" dirty="0" smtClean="0">
                <a:solidFill>
                  <a:srgbClr val="FFFFFF"/>
                </a:solidFill>
                <a:latin typeface="Calibri"/>
                <a:cs typeface="Calibri"/>
              </a:rPr>
              <a:t>nun</a:t>
            </a:r>
            <a:r>
              <a:rPr sz="3600" spc="-4" baseline="3413" dirty="0" smtClean="0">
                <a:solidFill>
                  <a:srgbClr val="FFFFFF"/>
                </a:solidFill>
                <a:latin typeface="Calibri"/>
                <a:cs typeface="Calibri"/>
              </a:rPr>
              <a:t>c</a:t>
            </a:r>
            <a:r>
              <a:rPr sz="3600" spc="0" baseline="3413" dirty="0" smtClean="0">
                <a:solidFill>
                  <a:srgbClr val="FFFFFF"/>
                </a:solidFill>
                <a:latin typeface="Calibri"/>
                <a:cs typeface="Calibri"/>
              </a:rPr>
              <a:t>ia</a:t>
            </a:r>
            <a:r>
              <a:rPr sz="3600" spc="9" baseline="3413" dirty="0" smtClean="0">
                <a:solidFill>
                  <a:srgbClr val="FFFFFF"/>
                </a:solidFill>
                <a:latin typeface="Calibri"/>
                <a:cs typeface="Calibri"/>
              </a:rPr>
              <a:t>d</a:t>
            </a:r>
            <a:r>
              <a:rPr sz="3600" spc="0" baseline="3413" dirty="0" smtClean="0">
                <a:solidFill>
                  <a:srgbClr val="FFFFFF"/>
                </a:solidFill>
                <a:latin typeface="Calibri"/>
                <a:cs typeface="Calibri"/>
              </a:rPr>
              <a:t>a</a:t>
            </a:r>
            <a:r>
              <a:rPr sz="3600" spc="-59" baseline="3413" dirty="0" smtClean="0">
                <a:solidFill>
                  <a:srgbClr val="FFFFFF"/>
                </a:solidFill>
                <a:latin typeface="Calibri"/>
                <a:cs typeface="Calibri"/>
              </a:rPr>
              <a:t> </a:t>
            </a:r>
            <a:r>
              <a:rPr sz="3600" spc="0" baseline="3413" dirty="0" smtClean="0">
                <a:solidFill>
                  <a:srgbClr val="FFFFFF"/>
                </a:solidFill>
                <a:latin typeface="Calibri"/>
                <a:cs typeface="Calibri"/>
              </a:rPr>
              <a:t>en los</a:t>
            </a:r>
            <a:r>
              <a:rPr sz="3600" spc="9" baseline="3413" dirty="0" smtClean="0">
                <a:solidFill>
                  <a:srgbClr val="FFFFFF"/>
                </a:solidFill>
                <a:latin typeface="Calibri"/>
                <a:cs typeface="Calibri"/>
              </a:rPr>
              <a:t> </a:t>
            </a:r>
            <a:r>
              <a:rPr sz="3600" spc="0" baseline="3413" dirty="0" smtClean="0">
                <a:solidFill>
                  <a:srgbClr val="FFFFFF"/>
                </a:solidFill>
                <a:latin typeface="Calibri"/>
                <a:cs typeface="Calibri"/>
              </a:rPr>
              <a:t>ac</a:t>
            </a:r>
            <a:r>
              <a:rPr sz="3600" spc="-14" baseline="3413" dirty="0" smtClean="0">
                <a:solidFill>
                  <a:srgbClr val="FFFFFF"/>
                </a:solidFill>
                <a:latin typeface="Calibri"/>
                <a:cs typeface="Calibri"/>
              </a:rPr>
              <a:t>t</a:t>
            </a:r>
            <a:r>
              <a:rPr sz="3600" spc="0" baseline="3413" dirty="0" smtClean="0">
                <a:solidFill>
                  <a:srgbClr val="FFFFFF"/>
                </a:solidFill>
                <a:latin typeface="Calibri"/>
                <a:cs typeface="Calibri"/>
              </a:rPr>
              <a:t>os</a:t>
            </a:r>
            <a:r>
              <a:rPr sz="3600" spc="-9" baseline="3413" dirty="0" smtClean="0">
                <a:solidFill>
                  <a:srgbClr val="FFFFFF"/>
                </a:solidFill>
                <a:latin typeface="Calibri"/>
                <a:cs typeface="Calibri"/>
              </a:rPr>
              <a:t> </a:t>
            </a:r>
            <a:r>
              <a:rPr sz="3600" spc="9" baseline="3413" dirty="0" smtClean="0">
                <a:solidFill>
                  <a:srgbClr val="FFFFFF"/>
                </a:solidFill>
                <a:latin typeface="Calibri"/>
                <a:cs typeface="Calibri"/>
              </a:rPr>
              <a:t>d</a:t>
            </a:r>
            <a:r>
              <a:rPr sz="3600" spc="0" baseline="3413" dirty="0" smtClean="0">
                <a:solidFill>
                  <a:srgbClr val="FFFFFF"/>
                </a:solidFill>
                <a:latin typeface="Calibri"/>
                <a:cs typeface="Calibri"/>
              </a:rPr>
              <a:t>e</a:t>
            </a:r>
            <a:r>
              <a:rPr sz="3600" spc="-9" baseline="3413" dirty="0" smtClean="0">
                <a:solidFill>
                  <a:srgbClr val="FFFFFF"/>
                </a:solidFill>
                <a:latin typeface="Calibri"/>
                <a:cs typeface="Calibri"/>
              </a:rPr>
              <a:t> </a:t>
            </a:r>
            <a:r>
              <a:rPr sz="3600" spc="9" baseline="3413" dirty="0" smtClean="0">
                <a:solidFill>
                  <a:srgbClr val="FFFFFF"/>
                </a:solidFill>
                <a:latin typeface="Calibri"/>
                <a:cs typeface="Calibri"/>
              </a:rPr>
              <a:t>p</a:t>
            </a:r>
            <a:r>
              <a:rPr sz="3600" spc="-44" baseline="3413" dirty="0" smtClean="0">
                <a:solidFill>
                  <a:srgbClr val="FFFFFF"/>
                </a:solidFill>
                <a:latin typeface="Calibri"/>
                <a:cs typeface="Calibri"/>
              </a:rPr>
              <a:t>r</a:t>
            </a:r>
            <a:r>
              <a:rPr sz="3600" spc="0" baseline="3413" dirty="0" smtClean="0">
                <a:solidFill>
                  <a:srgbClr val="FFFFFF"/>
                </a:solidFill>
                <a:latin typeface="Calibri"/>
                <a:cs typeface="Calibri"/>
              </a:rPr>
              <a:t>o</a:t>
            </a:r>
            <a:r>
              <a:rPr sz="3600" spc="14" baseline="3413" dirty="0" smtClean="0">
                <a:solidFill>
                  <a:srgbClr val="FFFFFF"/>
                </a:solidFill>
                <a:latin typeface="Calibri"/>
                <a:cs typeface="Calibri"/>
              </a:rPr>
              <a:t>p</a:t>
            </a:r>
            <a:r>
              <a:rPr sz="3600" spc="0" baseline="3413" dirty="0" smtClean="0">
                <a:solidFill>
                  <a:srgbClr val="FFFFFF"/>
                </a:solidFill>
                <a:latin typeface="Calibri"/>
                <a:cs typeface="Calibri"/>
              </a:rPr>
              <a:t>osición</a:t>
            </a:r>
            <a:endParaRPr sz="2400">
              <a:latin typeface="Calibri"/>
              <a:cs typeface="Calibri"/>
            </a:endParaRPr>
          </a:p>
        </p:txBody>
      </p:sp>
      <p:sp>
        <p:nvSpPr>
          <p:cNvPr id="6" name="object 6"/>
          <p:cNvSpPr txBox="1"/>
          <p:nvPr/>
        </p:nvSpPr>
        <p:spPr>
          <a:xfrm>
            <a:off x="742628" y="3361182"/>
            <a:ext cx="10191656" cy="305816"/>
          </a:xfrm>
          <a:prstGeom prst="rect">
            <a:avLst/>
          </a:prstGeom>
        </p:spPr>
        <p:txBody>
          <a:bodyPr wrap="square" lIns="0" tIns="0" rIns="0" bIns="0" rtlCol="0">
            <a:noAutofit/>
          </a:bodyPr>
          <a:lstStyle/>
          <a:p>
            <a:pPr marL="12700">
              <a:lnSpc>
                <a:spcPts val="2345"/>
              </a:lnSpc>
              <a:spcBef>
                <a:spcPts val="117"/>
              </a:spcBef>
            </a:pPr>
            <a:r>
              <a:rPr sz="3300" spc="0" baseline="2482" dirty="0" smtClean="0">
                <a:solidFill>
                  <a:srgbClr val="FFFFFF"/>
                </a:solidFill>
                <a:latin typeface="Calibri"/>
                <a:cs typeface="Calibri"/>
              </a:rPr>
              <a:t>Ac</a:t>
            </a:r>
            <a:r>
              <a:rPr sz="3300" spc="-29" baseline="2482" dirty="0" smtClean="0">
                <a:solidFill>
                  <a:srgbClr val="FFFFFF"/>
                </a:solidFill>
                <a:latin typeface="Calibri"/>
                <a:cs typeface="Calibri"/>
              </a:rPr>
              <a:t>r</a:t>
            </a:r>
            <a:r>
              <a:rPr sz="3300" spc="0" baseline="2482" dirty="0" smtClean="0">
                <a:solidFill>
                  <a:srgbClr val="FFFFFF"/>
                </a:solidFill>
                <a:latin typeface="Calibri"/>
                <a:cs typeface="Calibri"/>
              </a:rPr>
              <a:t>ed</a:t>
            </a:r>
            <a:r>
              <a:rPr sz="3300" spc="-4" baseline="2482" dirty="0" smtClean="0">
                <a:solidFill>
                  <a:srgbClr val="FFFFFF"/>
                </a:solidFill>
                <a:latin typeface="Calibri"/>
                <a:cs typeface="Calibri"/>
              </a:rPr>
              <a:t>i</a:t>
            </a:r>
            <a:r>
              <a:rPr sz="3300" spc="-19" baseline="2482" dirty="0" smtClean="0">
                <a:solidFill>
                  <a:srgbClr val="FFFFFF"/>
                </a:solidFill>
                <a:latin typeface="Calibri"/>
                <a:cs typeface="Calibri"/>
              </a:rPr>
              <a:t>t</a:t>
            </a:r>
            <a:r>
              <a:rPr sz="3300" spc="0" baseline="2482" dirty="0" smtClean="0">
                <a:solidFill>
                  <a:srgbClr val="FFFFFF"/>
                </a:solidFill>
                <a:latin typeface="Calibri"/>
                <a:cs typeface="Calibri"/>
              </a:rPr>
              <a:t>ar</a:t>
            </a:r>
            <a:r>
              <a:rPr sz="3300" spc="-19" baseline="2482" dirty="0" smtClean="0">
                <a:solidFill>
                  <a:srgbClr val="FFFFFF"/>
                </a:solidFill>
                <a:latin typeface="Calibri"/>
                <a:cs typeface="Calibri"/>
              </a:rPr>
              <a:t> </a:t>
            </a:r>
            <a:r>
              <a:rPr sz="3300" spc="-4" baseline="2482" dirty="0" smtClean="0">
                <a:solidFill>
                  <a:srgbClr val="FFFFFF"/>
                </a:solidFill>
                <a:latin typeface="Calibri"/>
                <a:cs typeface="Calibri"/>
              </a:rPr>
              <a:t>qu</a:t>
            </a:r>
            <a:r>
              <a:rPr sz="3300" spc="0" baseline="2482" dirty="0" smtClean="0">
                <a:solidFill>
                  <a:srgbClr val="FFFFFF"/>
                </a:solidFill>
                <a:latin typeface="Calibri"/>
                <a:cs typeface="Calibri"/>
              </a:rPr>
              <a:t>e</a:t>
            </a:r>
            <a:r>
              <a:rPr sz="3300" spc="-14" baseline="2482" dirty="0" smtClean="0">
                <a:solidFill>
                  <a:srgbClr val="FFFFFF"/>
                </a:solidFill>
                <a:latin typeface="Calibri"/>
                <a:cs typeface="Calibri"/>
              </a:rPr>
              <a:t> </a:t>
            </a:r>
            <a:r>
              <a:rPr sz="3300" spc="-4" baseline="2482" dirty="0" smtClean="0">
                <a:solidFill>
                  <a:srgbClr val="FFFFFF"/>
                </a:solidFill>
                <a:latin typeface="Calibri"/>
                <a:cs typeface="Calibri"/>
              </a:rPr>
              <a:t>n</a:t>
            </a:r>
            <a:r>
              <a:rPr sz="3300" spc="0" baseline="2482" dirty="0" smtClean="0">
                <a:solidFill>
                  <a:srgbClr val="FFFFFF"/>
                </a:solidFill>
                <a:latin typeface="Calibri"/>
                <a:cs typeface="Calibri"/>
              </a:rPr>
              <a:t>o</a:t>
            </a:r>
            <a:r>
              <a:rPr sz="3300" spc="-9" baseline="2482" dirty="0" smtClean="0">
                <a:solidFill>
                  <a:srgbClr val="FFFFFF"/>
                </a:solidFill>
                <a:latin typeface="Calibri"/>
                <a:cs typeface="Calibri"/>
              </a:rPr>
              <a:t> </a:t>
            </a:r>
            <a:r>
              <a:rPr sz="3300" spc="0" baseline="2482" dirty="0" smtClean="0">
                <a:solidFill>
                  <a:srgbClr val="FFFFFF"/>
                </a:solidFill>
                <a:latin typeface="Calibri"/>
                <a:cs typeface="Calibri"/>
              </a:rPr>
              <a:t>f</a:t>
            </a:r>
            <a:r>
              <a:rPr sz="3300" spc="-9" baseline="2482" dirty="0" smtClean="0">
                <a:solidFill>
                  <a:srgbClr val="FFFFFF"/>
                </a:solidFill>
                <a:latin typeface="Calibri"/>
                <a:cs typeface="Calibri"/>
              </a:rPr>
              <a:t>u</a:t>
            </a:r>
            <a:r>
              <a:rPr sz="3300" spc="0" baseline="2482" dirty="0" smtClean="0">
                <a:solidFill>
                  <a:srgbClr val="FFFFFF"/>
                </a:solidFill>
                <a:latin typeface="Calibri"/>
                <a:cs typeface="Calibri"/>
              </a:rPr>
              <a:t>e</a:t>
            </a:r>
            <a:r>
              <a:rPr sz="3300" spc="9" baseline="2482" dirty="0" smtClean="0">
                <a:solidFill>
                  <a:srgbClr val="FFFFFF"/>
                </a:solidFill>
                <a:latin typeface="Calibri"/>
                <a:cs typeface="Calibri"/>
              </a:rPr>
              <a:t> </a:t>
            </a:r>
            <a:r>
              <a:rPr sz="3300" spc="-4" baseline="2482" dirty="0" smtClean="0">
                <a:solidFill>
                  <a:srgbClr val="FFFFFF"/>
                </a:solidFill>
                <a:latin typeface="Calibri"/>
                <a:cs typeface="Calibri"/>
              </a:rPr>
              <a:t>d</a:t>
            </a:r>
            <a:r>
              <a:rPr sz="3300" spc="0" baseline="2482" dirty="0" smtClean="0">
                <a:solidFill>
                  <a:srgbClr val="FFFFFF"/>
                </a:solidFill>
                <a:latin typeface="Calibri"/>
                <a:cs typeface="Calibri"/>
              </a:rPr>
              <a:t>e</a:t>
            </a:r>
            <a:r>
              <a:rPr sz="3300" spc="-14" baseline="2482" dirty="0" smtClean="0">
                <a:solidFill>
                  <a:srgbClr val="FFFFFF"/>
                </a:solidFill>
                <a:latin typeface="Calibri"/>
                <a:cs typeface="Calibri"/>
              </a:rPr>
              <a:t> </a:t>
            </a:r>
            <a:r>
              <a:rPr sz="3300" spc="-19" baseline="2482" dirty="0" smtClean="0">
                <a:solidFill>
                  <a:srgbClr val="FFFFFF"/>
                </a:solidFill>
                <a:latin typeface="Calibri"/>
                <a:cs typeface="Calibri"/>
              </a:rPr>
              <a:t>c</a:t>
            </a:r>
            <a:r>
              <a:rPr sz="3300" spc="9" baseline="2482" dirty="0" smtClean="0">
                <a:solidFill>
                  <a:srgbClr val="FFFFFF"/>
                </a:solidFill>
                <a:latin typeface="Calibri"/>
                <a:cs typeface="Calibri"/>
              </a:rPr>
              <a:t>o</a:t>
            </a:r>
            <a:r>
              <a:rPr sz="3300" spc="-4" baseline="2482" dirty="0" smtClean="0">
                <a:solidFill>
                  <a:srgbClr val="FFFFFF"/>
                </a:solidFill>
                <a:latin typeface="Calibri"/>
                <a:cs typeface="Calibri"/>
              </a:rPr>
              <a:t>n</a:t>
            </a:r>
            <a:r>
              <a:rPr sz="3300" spc="9" baseline="2482" dirty="0" smtClean="0">
                <a:solidFill>
                  <a:srgbClr val="FFFFFF"/>
                </a:solidFill>
                <a:latin typeface="Calibri"/>
                <a:cs typeface="Calibri"/>
              </a:rPr>
              <a:t>o</a:t>
            </a:r>
            <a:r>
              <a:rPr sz="3300" spc="0" baseline="2482" dirty="0" smtClean="0">
                <a:solidFill>
                  <a:srgbClr val="FFFFFF"/>
                </a:solidFill>
                <a:latin typeface="Calibri"/>
                <a:cs typeface="Calibri"/>
              </a:rPr>
              <a:t>ci</a:t>
            </a:r>
            <a:r>
              <a:rPr sz="3300" spc="14" baseline="2482" dirty="0" smtClean="0">
                <a:solidFill>
                  <a:srgbClr val="FFFFFF"/>
                </a:solidFill>
                <a:latin typeface="Calibri"/>
                <a:cs typeface="Calibri"/>
              </a:rPr>
              <a:t>m</a:t>
            </a:r>
            <a:r>
              <a:rPr sz="3300" spc="0" baseline="2482" dirty="0" smtClean="0">
                <a:solidFill>
                  <a:srgbClr val="FFFFFF"/>
                </a:solidFill>
                <a:latin typeface="Calibri"/>
                <a:cs typeface="Calibri"/>
              </a:rPr>
              <a:t>ie</a:t>
            </a:r>
            <a:r>
              <a:rPr sz="3300" spc="-29" baseline="2482" dirty="0" smtClean="0">
                <a:solidFill>
                  <a:srgbClr val="FFFFFF"/>
                </a:solidFill>
                <a:latin typeface="Calibri"/>
                <a:cs typeface="Calibri"/>
              </a:rPr>
              <a:t>n</a:t>
            </a:r>
            <a:r>
              <a:rPr sz="3300" spc="-19" baseline="2482" dirty="0" smtClean="0">
                <a:solidFill>
                  <a:srgbClr val="FFFFFF"/>
                </a:solidFill>
                <a:latin typeface="Calibri"/>
                <a:cs typeface="Calibri"/>
              </a:rPr>
              <a:t>t</a:t>
            </a:r>
            <a:r>
              <a:rPr sz="3300" spc="0" baseline="2482" dirty="0" smtClean="0">
                <a:solidFill>
                  <a:srgbClr val="FFFFFF"/>
                </a:solidFill>
                <a:latin typeface="Calibri"/>
                <a:cs typeface="Calibri"/>
              </a:rPr>
              <a:t>o</a:t>
            </a:r>
            <a:r>
              <a:rPr sz="3300" spc="-54" baseline="2482" dirty="0" smtClean="0">
                <a:solidFill>
                  <a:srgbClr val="FFFFFF"/>
                </a:solidFill>
                <a:latin typeface="Calibri"/>
                <a:cs typeface="Calibri"/>
              </a:rPr>
              <a:t> </a:t>
            </a:r>
            <a:r>
              <a:rPr sz="3300" spc="-4" baseline="2482" dirty="0" smtClean="0">
                <a:solidFill>
                  <a:srgbClr val="FFFFFF"/>
                </a:solidFill>
                <a:latin typeface="Calibri"/>
                <a:cs typeface="Calibri"/>
              </a:rPr>
              <a:t>d</a:t>
            </a:r>
            <a:r>
              <a:rPr sz="3300" spc="0" baseline="2482" dirty="0" smtClean="0">
                <a:solidFill>
                  <a:srgbClr val="FFFFFF"/>
                </a:solidFill>
                <a:latin typeface="Calibri"/>
                <a:cs typeface="Calibri"/>
              </a:rPr>
              <a:t>e</a:t>
            </a:r>
            <a:r>
              <a:rPr sz="3300" spc="9" baseline="2482" dirty="0" smtClean="0">
                <a:solidFill>
                  <a:srgbClr val="FFFFFF"/>
                </a:solidFill>
                <a:latin typeface="Calibri"/>
                <a:cs typeface="Calibri"/>
              </a:rPr>
              <a:t> </a:t>
            </a:r>
            <a:r>
              <a:rPr sz="3300" spc="0" baseline="2482" dirty="0" smtClean="0">
                <a:solidFill>
                  <a:srgbClr val="FFFFFF"/>
                </a:solidFill>
                <a:latin typeface="Calibri"/>
                <a:cs typeface="Calibri"/>
              </a:rPr>
              <a:t>la</a:t>
            </a:r>
            <a:r>
              <a:rPr sz="3300" spc="-19" baseline="2482" dirty="0" smtClean="0">
                <a:solidFill>
                  <a:srgbClr val="FFFFFF"/>
                </a:solidFill>
                <a:latin typeface="Calibri"/>
                <a:cs typeface="Calibri"/>
              </a:rPr>
              <a:t> </a:t>
            </a:r>
            <a:r>
              <a:rPr sz="3300" spc="-4" baseline="2482" dirty="0" smtClean="0">
                <a:solidFill>
                  <a:srgbClr val="FFFFFF"/>
                </a:solidFill>
                <a:latin typeface="Calibri"/>
                <a:cs typeface="Calibri"/>
              </a:rPr>
              <a:t>p</a:t>
            </a:r>
            <a:r>
              <a:rPr sz="3300" spc="0" baseline="2482" dirty="0" smtClean="0">
                <a:solidFill>
                  <a:srgbClr val="FFFFFF"/>
                </a:solidFill>
                <a:latin typeface="Calibri"/>
                <a:cs typeface="Calibri"/>
              </a:rPr>
              <a:t>ar</a:t>
            </a:r>
            <a:r>
              <a:rPr sz="3300" spc="-25" baseline="2482" dirty="0" smtClean="0">
                <a:solidFill>
                  <a:srgbClr val="FFFFFF"/>
                </a:solidFill>
                <a:latin typeface="Calibri"/>
                <a:cs typeface="Calibri"/>
              </a:rPr>
              <a:t>t</a:t>
            </a:r>
            <a:r>
              <a:rPr sz="3300" spc="0" baseline="2482" dirty="0" smtClean="0">
                <a:solidFill>
                  <a:srgbClr val="FFFFFF"/>
                </a:solidFill>
                <a:latin typeface="Calibri"/>
                <a:cs typeface="Calibri"/>
              </a:rPr>
              <a:t>e</a:t>
            </a:r>
            <a:r>
              <a:rPr sz="3300" spc="-14" baseline="2482" dirty="0" smtClean="0">
                <a:solidFill>
                  <a:srgbClr val="FFFFFF"/>
                </a:solidFill>
                <a:latin typeface="Calibri"/>
                <a:cs typeface="Calibri"/>
              </a:rPr>
              <a:t> </a:t>
            </a:r>
            <a:r>
              <a:rPr sz="3300" spc="0" baseline="2482" dirty="0" smtClean="0">
                <a:solidFill>
                  <a:srgbClr val="FFFFFF"/>
                </a:solidFill>
                <a:latin typeface="Calibri"/>
                <a:cs typeface="Calibri"/>
              </a:rPr>
              <a:t>a q</a:t>
            </a:r>
            <a:r>
              <a:rPr sz="3300" spc="-14" baseline="2482" dirty="0" smtClean="0">
                <a:solidFill>
                  <a:srgbClr val="FFFFFF"/>
                </a:solidFill>
                <a:latin typeface="Calibri"/>
                <a:cs typeface="Calibri"/>
              </a:rPr>
              <a:t>u</a:t>
            </a:r>
            <a:r>
              <a:rPr sz="3300" spc="0" baseline="2482" dirty="0" smtClean="0">
                <a:solidFill>
                  <a:srgbClr val="FFFFFF"/>
                </a:solidFill>
                <a:latin typeface="Calibri"/>
                <a:cs typeface="Calibri"/>
              </a:rPr>
              <a:t>ien ben</a:t>
            </a:r>
            <a:r>
              <a:rPr sz="3300" spc="-25" baseline="2482" dirty="0" smtClean="0">
                <a:solidFill>
                  <a:srgbClr val="FFFFFF"/>
                </a:solidFill>
                <a:latin typeface="Calibri"/>
                <a:cs typeface="Calibri"/>
              </a:rPr>
              <a:t>e</a:t>
            </a:r>
            <a:r>
              <a:rPr sz="3300" spc="0" baseline="2482" dirty="0" smtClean="0">
                <a:solidFill>
                  <a:srgbClr val="FFFFFF"/>
                </a:solidFill>
                <a:latin typeface="Calibri"/>
                <a:cs typeface="Calibri"/>
              </a:rPr>
              <a:t>fic</a:t>
            </a:r>
            <a:r>
              <a:rPr sz="3300" spc="-4" baseline="2482" dirty="0" smtClean="0">
                <a:solidFill>
                  <a:srgbClr val="FFFFFF"/>
                </a:solidFill>
                <a:latin typeface="Calibri"/>
                <a:cs typeface="Calibri"/>
              </a:rPr>
              <a:t>i</a:t>
            </a:r>
            <a:r>
              <a:rPr sz="3300" spc="0" baseline="2482" dirty="0" smtClean="0">
                <a:solidFill>
                  <a:srgbClr val="FFFFFF"/>
                </a:solidFill>
                <a:latin typeface="Calibri"/>
                <a:cs typeface="Calibri"/>
              </a:rPr>
              <a:t>a</a:t>
            </a:r>
            <a:endParaRPr sz="2200">
              <a:latin typeface="Calibri"/>
              <a:cs typeface="Calibri"/>
            </a:endParaRPr>
          </a:p>
        </p:txBody>
      </p:sp>
      <p:sp>
        <p:nvSpPr>
          <p:cNvPr id="5" name="object 5"/>
          <p:cNvSpPr txBox="1"/>
          <p:nvPr/>
        </p:nvSpPr>
        <p:spPr>
          <a:xfrm>
            <a:off x="742629" y="4041165"/>
            <a:ext cx="10117713" cy="306120"/>
          </a:xfrm>
          <a:prstGeom prst="rect">
            <a:avLst/>
          </a:prstGeom>
        </p:spPr>
        <p:txBody>
          <a:bodyPr wrap="square" lIns="0" tIns="0" rIns="0" bIns="0" rtlCol="0">
            <a:noAutofit/>
          </a:bodyPr>
          <a:lstStyle/>
          <a:p>
            <a:pPr marL="12700">
              <a:lnSpc>
                <a:spcPts val="2350"/>
              </a:lnSpc>
              <a:spcBef>
                <a:spcPts val="117"/>
              </a:spcBef>
            </a:pPr>
            <a:r>
              <a:rPr sz="3300" spc="-9" baseline="2482" dirty="0" smtClean="0">
                <a:solidFill>
                  <a:srgbClr val="FFFFFF"/>
                </a:solidFill>
                <a:latin typeface="Calibri"/>
                <a:cs typeface="Calibri"/>
              </a:rPr>
              <a:t>A</a:t>
            </a:r>
            <a:r>
              <a:rPr sz="3300" spc="0" baseline="2482" dirty="0" smtClean="0">
                <a:solidFill>
                  <a:srgbClr val="FFFFFF"/>
                </a:solidFill>
                <a:latin typeface="Calibri"/>
                <a:cs typeface="Calibri"/>
              </a:rPr>
              <a:t>c</a:t>
            </a:r>
            <a:r>
              <a:rPr sz="3300" spc="-25" baseline="2482" dirty="0" smtClean="0">
                <a:solidFill>
                  <a:srgbClr val="FFFFFF"/>
                </a:solidFill>
                <a:latin typeface="Calibri"/>
                <a:cs typeface="Calibri"/>
              </a:rPr>
              <a:t>r</a:t>
            </a:r>
            <a:r>
              <a:rPr sz="3300" spc="0" baseline="2482" dirty="0" smtClean="0">
                <a:solidFill>
                  <a:srgbClr val="FFFFFF"/>
                </a:solidFill>
                <a:latin typeface="Calibri"/>
                <a:cs typeface="Calibri"/>
              </a:rPr>
              <a:t>ed</a:t>
            </a:r>
            <a:r>
              <a:rPr sz="3300" spc="-9" baseline="2482" dirty="0" smtClean="0">
                <a:solidFill>
                  <a:srgbClr val="FFFFFF"/>
                </a:solidFill>
                <a:latin typeface="Calibri"/>
                <a:cs typeface="Calibri"/>
              </a:rPr>
              <a:t>i</a:t>
            </a:r>
            <a:r>
              <a:rPr sz="3300" spc="-19" baseline="2482" dirty="0" smtClean="0">
                <a:solidFill>
                  <a:srgbClr val="FFFFFF"/>
                </a:solidFill>
                <a:latin typeface="Calibri"/>
                <a:cs typeface="Calibri"/>
              </a:rPr>
              <a:t>t</a:t>
            </a:r>
            <a:r>
              <a:rPr sz="3300" spc="0" baseline="2482" dirty="0" smtClean="0">
                <a:solidFill>
                  <a:srgbClr val="FFFFFF"/>
                </a:solidFill>
                <a:latin typeface="Calibri"/>
                <a:cs typeface="Calibri"/>
              </a:rPr>
              <a:t>ar</a:t>
            </a:r>
            <a:r>
              <a:rPr sz="3300" spc="-25" baseline="2482" dirty="0" smtClean="0">
                <a:solidFill>
                  <a:srgbClr val="FFFFFF"/>
                </a:solidFill>
                <a:latin typeface="Calibri"/>
                <a:cs typeface="Calibri"/>
              </a:rPr>
              <a:t> </a:t>
            </a:r>
            <a:r>
              <a:rPr sz="3300" spc="-9" baseline="2482" dirty="0" smtClean="0">
                <a:solidFill>
                  <a:srgbClr val="FFFFFF"/>
                </a:solidFill>
                <a:latin typeface="Calibri"/>
                <a:cs typeface="Calibri"/>
              </a:rPr>
              <a:t>qu</a:t>
            </a:r>
            <a:r>
              <a:rPr sz="3300" spc="0" baseline="2482" dirty="0" smtClean="0">
                <a:solidFill>
                  <a:srgbClr val="FFFFFF"/>
                </a:solidFill>
                <a:latin typeface="Calibri"/>
                <a:cs typeface="Calibri"/>
              </a:rPr>
              <a:t>e</a:t>
            </a:r>
            <a:r>
              <a:rPr sz="3300" spc="-9" baseline="2482" dirty="0" smtClean="0">
                <a:solidFill>
                  <a:srgbClr val="FFFFFF"/>
                </a:solidFill>
                <a:latin typeface="Calibri"/>
                <a:cs typeface="Calibri"/>
              </a:rPr>
              <a:t> h</a:t>
            </a:r>
            <a:r>
              <a:rPr sz="3300" spc="0" baseline="2482" dirty="0" smtClean="0">
                <a:solidFill>
                  <a:srgbClr val="FFFFFF"/>
                </a:solidFill>
                <a:latin typeface="Calibri"/>
                <a:cs typeface="Calibri"/>
              </a:rPr>
              <a:t>a</a:t>
            </a:r>
            <a:r>
              <a:rPr sz="3300" spc="-9" baseline="2482" dirty="0" smtClean="0">
                <a:solidFill>
                  <a:srgbClr val="FFFFFF"/>
                </a:solidFill>
                <a:latin typeface="Calibri"/>
                <a:cs typeface="Calibri"/>
              </a:rPr>
              <a:t>b</a:t>
            </a:r>
            <a:r>
              <a:rPr sz="3300" spc="0" baseline="2482" dirty="0" smtClean="0">
                <a:solidFill>
                  <a:srgbClr val="FFFFFF"/>
                </a:solidFill>
                <a:latin typeface="Calibri"/>
                <a:cs typeface="Calibri"/>
              </a:rPr>
              <a:t>ié</a:t>
            </a:r>
            <a:r>
              <a:rPr sz="3300" spc="-9" baseline="2482" dirty="0" smtClean="0">
                <a:solidFill>
                  <a:srgbClr val="FFFFFF"/>
                </a:solidFill>
                <a:latin typeface="Calibri"/>
                <a:cs typeface="Calibri"/>
              </a:rPr>
              <a:t>nd</a:t>
            </a:r>
            <a:r>
              <a:rPr sz="3300" spc="9" baseline="2482" dirty="0" smtClean="0">
                <a:solidFill>
                  <a:srgbClr val="FFFFFF"/>
                </a:solidFill>
                <a:latin typeface="Calibri"/>
                <a:cs typeface="Calibri"/>
              </a:rPr>
              <a:t>o</a:t>
            </a:r>
            <a:r>
              <a:rPr sz="3300" spc="0" baseline="2482" dirty="0" smtClean="0">
                <a:solidFill>
                  <a:srgbClr val="FFFFFF"/>
                </a:solidFill>
                <a:latin typeface="Calibri"/>
                <a:cs typeface="Calibri"/>
              </a:rPr>
              <a:t>la</a:t>
            </a:r>
            <a:r>
              <a:rPr sz="3300" spc="-24" baseline="2482" dirty="0" smtClean="0">
                <a:solidFill>
                  <a:srgbClr val="FFFFFF"/>
                </a:solidFill>
                <a:latin typeface="Calibri"/>
                <a:cs typeface="Calibri"/>
              </a:rPr>
              <a:t> </a:t>
            </a:r>
            <a:r>
              <a:rPr sz="3300" spc="-19" baseline="2482" dirty="0" smtClean="0">
                <a:solidFill>
                  <a:srgbClr val="FFFFFF"/>
                </a:solidFill>
                <a:latin typeface="Calibri"/>
                <a:cs typeface="Calibri"/>
              </a:rPr>
              <a:t>c</a:t>
            </a:r>
            <a:r>
              <a:rPr sz="3300" spc="9" baseline="2482" dirty="0" smtClean="0">
                <a:solidFill>
                  <a:srgbClr val="FFFFFF"/>
                </a:solidFill>
                <a:latin typeface="Calibri"/>
                <a:cs typeface="Calibri"/>
              </a:rPr>
              <a:t>o</a:t>
            </a:r>
            <a:r>
              <a:rPr sz="3300" spc="-9" baseline="2482" dirty="0" smtClean="0">
                <a:solidFill>
                  <a:srgbClr val="FFFFFF"/>
                </a:solidFill>
                <a:latin typeface="Calibri"/>
                <a:cs typeface="Calibri"/>
              </a:rPr>
              <a:t>n</a:t>
            </a:r>
            <a:r>
              <a:rPr sz="3300" spc="9" baseline="2482" dirty="0" smtClean="0">
                <a:solidFill>
                  <a:srgbClr val="FFFFFF"/>
                </a:solidFill>
                <a:latin typeface="Calibri"/>
                <a:cs typeface="Calibri"/>
              </a:rPr>
              <a:t>o</a:t>
            </a:r>
            <a:r>
              <a:rPr sz="3300" spc="0" baseline="2482" dirty="0" smtClean="0">
                <a:solidFill>
                  <a:srgbClr val="FFFFFF"/>
                </a:solidFill>
                <a:latin typeface="Calibri"/>
                <a:cs typeface="Calibri"/>
              </a:rPr>
              <a:t>ci</a:t>
            </a:r>
            <a:r>
              <a:rPr sz="3300" spc="-9" baseline="2482" dirty="0" smtClean="0">
                <a:solidFill>
                  <a:srgbClr val="FFFFFF"/>
                </a:solidFill>
                <a:latin typeface="Calibri"/>
                <a:cs typeface="Calibri"/>
              </a:rPr>
              <a:t>d</a:t>
            </a:r>
            <a:r>
              <a:rPr sz="3300" spc="0" baseline="2482" dirty="0" smtClean="0">
                <a:solidFill>
                  <a:srgbClr val="FFFFFF"/>
                </a:solidFill>
                <a:latin typeface="Calibri"/>
                <a:cs typeface="Calibri"/>
              </a:rPr>
              <a:t>o</a:t>
            </a:r>
            <a:r>
              <a:rPr sz="3300" spc="-34" baseline="2482" dirty="0" smtClean="0">
                <a:solidFill>
                  <a:srgbClr val="FFFFFF"/>
                </a:solidFill>
                <a:latin typeface="Calibri"/>
                <a:cs typeface="Calibri"/>
              </a:rPr>
              <a:t> </a:t>
            </a:r>
            <a:r>
              <a:rPr sz="3300" spc="-9" baseline="2482" dirty="0" smtClean="0">
                <a:solidFill>
                  <a:srgbClr val="FFFFFF"/>
                </a:solidFill>
                <a:latin typeface="Calibri"/>
                <a:cs typeface="Calibri"/>
              </a:rPr>
              <a:t>n</a:t>
            </a:r>
            <a:r>
              <a:rPr sz="3300" spc="0" baseline="2482" dirty="0" smtClean="0">
                <a:solidFill>
                  <a:srgbClr val="FFFFFF"/>
                </a:solidFill>
                <a:latin typeface="Calibri"/>
                <a:cs typeface="Calibri"/>
              </a:rPr>
              <a:t>o</a:t>
            </a:r>
            <a:r>
              <a:rPr sz="3300" spc="9" baseline="2482" dirty="0" smtClean="0">
                <a:solidFill>
                  <a:srgbClr val="FFFFFF"/>
                </a:solidFill>
                <a:latin typeface="Calibri"/>
                <a:cs typeface="Calibri"/>
              </a:rPr>
              <a:t> </a:t>
            </a:r>
            <a:r>
              <a:rPr sz="3300" spc="0" baseline="2482" dirty="0" smtClean="0">
                <a:solidFill>
                  <a:srgbClr val="FFFFFF"/>
                </a:solidFill>
                <a:latin typeface="Calibri"/>
                <a:cs typeface="Calibri"/>
              </a:rPr>
              <a:t>p</a:t>
            </a:r>
            <a:r>
              <a:rPr sz="3300" spc="-14" baseline="2482" dirty="0" smtClean="0">
                <a:solidFill>
                  <a:srgbClr val="FFFFFF"/>
                </a:solidFill>
                <a:latin typeface="Calibri"/>
                <a:cs typeface="Calibri"/>
              </a:rPr>
              <a:t>u</a:t>
            </a:r>
            <a:r>
              <a:rPr sz="3300" spc="-9" baseline="2482" dirty="0" smtClean="0">
                <a:solidFill>
                  <a:srgbClr val="FFFFFF"/>
                </a:solidFill>
                <a:latin typeface="Calibri"/>
                <a:cs typeface="Calibri"/>
              </a:rPr>
              <a:t>d</a:t>
            </a:r>
            <a:r>
              <a:rPr sz="3300" spc="0" baseline="2482" dirty="0" smtClean="0">
                <a:solidFill>
                  <a:srgbClr val="FFFFFF"/>
                </a:solidFill>
                <a:latin typeface="Calibri"/>
                <a:cs typeface="Calibri"/>
              </a:rPr>
              <a:t>o</a:t>
            </a:r>
            <a:r>
              <a:rPr sz="3300" spc="-9" baseline="2482" dirty="0" smtClean="0">
                <a:solidFill>
                  <a:srgbClr val="FFFFFF"/>
                </a:solidFill>
                <a:latin typeface="Calibri"/>
                <a:cs typeface="Calibri"/>
              </a:rPr>
              <a:t> d</a:t>
            </a:r>
            <a:r>
              <a:rPr sz="3300" spc="0" baseline="2482" dirty="0" smtClean="0">
                <a:solidFill>
                  <a:srgbClr val="FFFFFF"/>
                </a:solidFill>
                <a:latin typeface="Calibri"/>
                <a:cs typeface="Calibri"/>
              </a:rPr>
              <a:t>is</a:t>
            </a:r>
            <a:r>
              <a:rPr sz="3300" spc="-14" baseline="2482" dirty="0" smtClean="0">
                <a:solidFill>
                  <a:srgbClr val="FFFFFF"/>
                </a:solidFill>
                <a:latin typeface="Calibri"/>
                <a:cs typeface="Calibri"/>
              </a:rPr>
              <a:t>p</a:t>
            </a:r>
            <a:r>
              <a:rPr sz="3300" spc="9" baseline="2482" dirty="0" smtClean="0">
                <a:solidFill>
                  <a:srgbClr val="FFFFFF"/>
                </a:solidFill>
                <a:latin typeface="Calibri"/>
                <a:cs typeface="Calibri"/>
              </a:rPr>
              <a:t>o</a:t>
            </a:r>
            <a:r>
              <a:rPr sz="3300" spc="-9" baseline="2482" dirty="0" smtClean="0">
                <a:solidFill>
                  <a:srgbClr val="FFFFFF"/>
                </a:solidFill>
                <a:latin typeface="Calibri"/>
                <a:cs typeface="Calibri"/>
              </a:rPr>
              <a:t>n</a:t>
            </a:r>
            <a:r>
              <a:rPr sz="3300" spc="0" baseline="2482" dirty="0" smtClean="0">
                <a:solidFill>
                  <a:srgbClr val="FFFFFF"/>
                </a:solidFill>
                <a:latin typeface="Calibri"/>
                <a:cs typeface="Calibri"/>
              </a:rPr>
              <a:t>er</a:t>
            </a:r>
            <a:r>
              <a:rPr sz="3300" spc="-14" baseline="2482" dirty="0" smtClean="0">
                <a:solidFill>
                  <a:srgbClr val="FFFFFF"/>
                </a:solidFill>
                <a:latin typeface="Calibri"/>
                <a:cs typeface="Calibri"/>
              </a:rPr>
              <a:t> </a:t>
            </a:r>
            <a:r>
              <a:rPr sz="3300" spc="-9" baseline="2482" dirty="0" smtClean="0">
                <a:solidFill>
                  <a:srgbClr val="FFFFFF"/>
                </a:solidFill>
                <a:latin typeface="Calibri"/>
                <a:cs typeface="Calibri"/>
              </a:rPr>
              <a:t>d</a:t>
            </a:r>
            <a:r>
              <a:rPr sz="3300" spc="0" baseline="2482" dirty="0" smtClean="0">
                <a:solidFill>
                  <a:srgbClr val="FFFFFF"/>
                </a:solidFill>
                <a:latin typeface="Calibri"/>
                <a:cs typeface="Calibri"/>
              </a:rPr>
              <a:t>e</a:t>
            </a:r>
            <a:r>
              <a:rPr sz="3300" spc="9" baseline="2482" dirty="0" smtClean="0">
                <a:solidFill>
                  <a:srgbClr val="FFFFFF"/>
                </a:solidFill>
                <a:latin typeface="Calibri"/>
                <a:cs typeface="Calibri"/>
              </a:rPr>
              <a:t> </a:t>
            </a:r>
            <a:r>
              <a:rPr sz="3300" spc="0" baseline="2482" dirty="0" smtClean="0">
                <a:solidFill>
                  <a:srgbClr val="FFFFFF"/>
                </a:solidFill>
                <a:latin typeface="Calibri"/>
                <a:cs typeface="Calibri"/>
              </a:rPr>
              <a:t>la</a:t>
            </a:r>
            <a:r>
              <a:rPr sz="3300" spc="-25" baseline="2482" dirty="0" smtClean="0">
                <a:solidFill>
                  <a:srgbClr val="FFFFFF"/>
                </a:solidFill>
                <a:latin typeface="Calibri"/>
                <a:cs typeface="Calibri"/>
              </a:rPr>
              <a:t> </a:t>
            </a:r>
            <a:r>
              <a:rPr sz="3300" spc="-9" baseline="2482" dirty="0" smtClean="0">
                <a:solidFill>
                  <a:srgbClr val="FFFFFF"/>
                </a:solidFill>
                <a:latin typeface="Calibri"/>
                <a:cs typeface="Calibri"/>
              </a:rPr>
              <a:t>p</a:t>
            </a:r>
            <a:r>
              <a:rPr sz="3300" spc="0" baseline="2482" dirty="0" smtClean="0">
                <a:solidFill>
                  <a:srgbClr val="FFFFFF"/>
                </a:solidFill>
                <a:latin typeface="Calibri"/>
                <a:cs typeface="Calibri"/>
              </a:rPr>
              <a:t>r</a:t>
            </a:r>
            <a:r>
              <a:rPr sz="3300" spc="-9" baseline="2482" dirty="0" smtClean="0">
                <a:solidFill>
                  <a:srgbClr val="FFFFFF"/>
                </a:solidFill>
                <a:latin typeface="Calibri"/>
                <a:cs typeface="Calibri"/>
              </a:rPr>
              <a:t>u</a:t>
            </a:r>
            <a:r>
              <a:rPr sz="3300" spc="0" baseline="2482" dirty="0" smtClean="0">
                <a:solidFill>
                  <a:srgbClr val="FFFFFF"/>
                </a:solidFill>
                <a:latin typeface="Calibri"/>
                <a:cs typeface="Calibri"/>
              </a:rPr>
              <a:t>eba</a:t>
            </a:r>
            <a:endParaRPr sz="2200">
              <a:latin typeface="Calibri"/>
              <a:cs typeface="Calibri"/>
            </a:endParaRPr>
          </a:p>
        </p:txBody>
      </p:sp>
      <p:sp>
        <p:nvSpPr>
          <p:cNvPr id="4" name="object 4"/>
          <p:cNvSpPr txBox="1"/>
          <p:nvPr/>
        </p:nvSpPr>
        <p:spPr>
          <a:xfrm>
            <a:off x="742629" y="4683785"/>
            <a:ext cx="8807268" cy="306120"/>
          </a:xfrm>
          <a:prstGeom prst="rect">
            <a:avLst/>
          </a:prstGeom>
        </p:spPr>
        <p:txBody>
          <a:bodyPr wrap="square" lIns="0" tIns="0" rIns="0" bIns="0" rtlCol="0">
            <a:noAutofit/>
          </a:bodyPr>
          <a:lstStyle/>
          <a:p>
            <a:pPr marL="12700">
              <a:lnSpc>
                <a:spcPts val="2350"/>
              </a:lnSpc>
              <a:spcBef>
                <a:spcPts val="117"/>
              </a:spcBef>
            </a:pPr>
            <a:r>
              <a:rPr sz="3300" spc="9" baseline="2482" dirty="0" smtClean="0">
                <a:solidFill>
                  <a:srgbClr val="FFFFFF"/>
                </a:solidFill>
                <a:latin typeface="Calibri"/>
                <a:cs typeface="Calibri"/>
              </a:rPr>
              <a:t>P</a:t>
            </a:r>
            <a:r>
              <a:rPr sz="3300" spc="-25" baseline="2482" dirty="0" smtClean="0">
                <a:solidFill>
                  <a:srgbClr val="FFFFFF"/>
                </a:solidFill>
                <a:latin typeface="Calibri"/>
                <a:cs typeface="Calibri"/>
              </a:rPr>
              <a:t>r</a:t>
            </a:r>
            <a:r>
              <a:rPr sz="3300" spc="0" baseline="2482" dirty="0" smtClean="0">
                <a:solidFill>
                  <a:srgbClr val="FFFFFF"/>
                </a:solidFill>
                <a:latin typeface="Calibri"/>
                <a:cs typeface="Calibri"/>
              </a:rPr>
              <a:t>ecl</a:t>
            </a:r>
            <a:r>
              <a:rPr sz="3300" spc="-4" baseline="2482" dirty="0" smtClean="0">
                <a:solidFill>
                  <a:srgbClr val="FFFFFF"/>
                </a:solidFill>
                <a:latin typeface="Calibri"/>
                <a:cs typeface="Calibri"/>
              </a:rPr>
              <a:t>u</a:t>
            </a:r>
            <a:r>
              <a:rPr sz="3300" spc="-14" baseline="2482" dirty="0" smtClean="0">
                <a:solidFill>
                  <a:srgbClr val="FFFFFF"/>
                </a:solidFill>
                <a:latin typeface="Calibri"/>
                <a:cs typeface="Calibri"/>
              </a:rPr>
              <a:t>y</a:t>
            </a:r>
            <a:r>
              <a:rPr sz="3300" spc="9" baseline="2482" dirty="0" smtClean="0">
                <a:solidFill>
                  <a:srgbClr val="FFFFFF"/>
                </a:solidFill>
                <a:latin typeface="Calibri"/>
                <a:cs typeface="Calibri"/>
              </a:rPr>
              <a:t>e</a:t>
            </a:r>
            <a:r>
              <a:rPr sz="3300" spc="0" baseline="2482" dirty="0" smtClean="0">
                <a:solidFill>
                  <a:srgbClr val="FFFFFF"/>
                </a:solidFill>
                <a:latin typeface="Calibri"/>
                <a:cs typeface="Calibri"/>
              </a:rPr>
              <a:t>:</a:t>
            </a:r>
            <a:r>
              <a:rPr sz="3300" spc="-59" baseline="2482" dirty="0" smtClean="0">
                <a:solidFill>
                  <a:srgbClr val="FFFFFF"/>
                </a:solidFill>
                <a:latin typeface="Calibri"/>
                <a:cs typeface="Calibri"/>
              </a:rPr>
              <a:t> </a:t>
            </a:r>
            <a:r>
              <a:rPr sz="3300" spc="0" baseline="2482" dirty="0" smtClean="0">
                <a:solidFill>
                  <a:srgbClr val="FFFFFF"/>
                </a:solidFill>
                <a:latin typeface="Calibri"/>
                <a:cs typeface="Calibri"/>
              </a:rPr>
              <a:t>a</a:t>
            </a:r>
            <a:r>
              <a:rPr sz="3300" spc="-34" baseline="2482" dirty="0" smtClean="0">
                <a:solidFill>
                  <a:srgbClr val="FFFFFF"/>
                </a:solidFill>
                <a:latin typeface="Calibri"/>
                <a:cs typeface="Calibri"/>
              </a:rPr>
              <a:t>n</a:t>
            </a:r>
            <a:r>
              <a:rPr sz="3300" spc="-19" baseline="2482" dirty="0" smtClean="0">
                <a:solidFill>
                  <a:srgbClr val="FFFFFF"/>
                </a:solidFill>
                <a:latin typeface="Calibri"/>
                <a:cs typeface="Calibri"/>
              </a:rPr>
              <a:t>t</a:t>
            </a:r>
            <a:r>
              <a:rPr sz="3300" spc="0" baseline="2482" dirty="0" smtClean="0">
                <a:solidFill>
                  <a:srgbClr val="FFFFFF"/>
                </a:solidFill>
                <a:latin typeface="Calibri"/>
                <a:cs typeface="Calibri"/>
              </a:rPr>
              <a:t>es</a:t>
            </a:r>
            <a:r>
              <a:rPr sz="3300" spc="-14" baseline="2482" dirty="0" smtClean="0">
                <a:solidFill>
                  <a:srgbClr val="FFFFFF"/>
                </a:solidFill>
                <a:latin typeface="Calibri"/>
                <a:cs typeface="Calibri"/>
              </a:rPr>
              <a:t> </a:t>
            </a:r>
            <a:r>
              <a:rPr sz="3300" spc="-9" baseline="2482" dirty="0" smtClean="0">
                <a:solidFill>
                  <a:srgbClr val="FFFFFF"/>
                </a:solidFill>
                <a:latin typeface="Calibri"/>
                <a:cs typeface="Calibri"/>
              </a:rPr>
              <a:t>d</a:t>
            </a:r>
            <a:r>
              <a:rPr sz="3300" spc="0" baseline="2482" dirty="0" smtClean="0">
                <a:solidFill>
                  <a:srgbClr val="FFFFFF"/>
                </a:solidFill>
                <a:latin typeface="Calibri"/>
                <a:cs typeface="Calibri"/>
              </a:rPr>
              <a:t>e</a:t>
            </a:r>
            <a:r>
              <a:rPr sz="3300" spc="9" baseline="2482" dirty="0" smtClean="0">
                <a:solidFill>
                  <a:srgbClr val="FFFFFF"/>
                </a:solidFill>
                <a:latin typeface="Calibri"/>
                <a:cs typeface="Calibri"/>
              </a:rPr>
              <a:t> </a:t>
            </a:r>
            <a:r>
              <a:rPr sz="3300" spc="0" baseline="2482" dirty="0" smtClean="0">
                <a:solidFill>
                  <a:srgbClr val="FFFFFF"/>
                </a:solidFill>
                <a:latin typeface="Calibri"/>
                <a:cs typeface="Calibri"/>
              </a:rPr>
              <a:t>la</a:t>
            </a:r>
            <a:r>
              <a:rPr sz="3300" spc="-24" baseline="2482" dirty="0" smtClean="0">
                <a:solidFill>
                  <a:srgbClr val="FFFFFF"/>
                </a:solidFill>
                <a:latin typeface="Calibri"/>
                <a:cs typeface="Calibri"/>
              </a:rPr>
              <a:t> </a:t>
            </a:r>
            <a:r>
              <a:rPr sz="3300" spc="-19" baseline="2482" dirty="0" smtClean="0">
                <a:solidFill>
                  <a:srgbClr val="FFFFFF"/>
                </a:solidFill>
                <a:latin typeface="Calibri"/>
                <a:cs typeface="Calibri"/>
              </a:rPr>
              <a:t>c</a:t>
            </a:r>
            <a:r>
              <a:rPr sz="3300" spc="9" baseline="2482" dirty="0" smtClean="0">
                <a:solidFill>
                  <a:srgbClr val="FFFFFF"/>
                </a:solidFill>
                <a:latin typeface="Calibri"/>
                <a:cs typeface="Calibri"/>
              </a:rPr>
              <a:t>o</a:t>
            </a:r>
            <a:r>
              <a:rPr sz="3300" spc="-59" baseline="2482" dirty="0" smtClean="0">
                <a:solidFill>
                  <a:srgbClr val="FFFFFF"/>
                </a:solidFill>
                <a:latin typeface="Calibri"/>
                <a:cs typeface="Calibri"/>
              </a:rPr>
              <a:t>n</a:t>
            </a:r>
            <a:r>
              <a:rPr sz="3300" spc="-14" baseline="2482" dirty="0" smtClean="0">
                <a:solidFill>
                  <a:srgbClr val="FFFFFF"/>
                </a:solidFill>
                <a:latin typeface="Calibri"/>
                <a:cs typeface="Calibri"/>
              </a:rPr>
              <a:t>v</a:t>
            </a:r>
            <a:r>
              <a:rPr sz="3300" spc="9" baseline="2482" dirty="0" smtClean="0">
                <a:solidFill>
                  <a:srgbClr val="FFFFFF"/>
                </a:solidFill>
                <a:latin typeface="Calibri"/>
                <a:cs typeface="Calibri"/>
              </a:rPr>
              <a:t>o</a:t>
            </a:r>
            <a:r>
              <a:rPr sz="3300" spc="-19" baseline="2482" dirty="0" smtClean="0">
                <a:solidFill>
                  <a:srgbClr val="FFFFFF"/>
                </a:solidFill>
                <a:latin typeface="Calibri"/>
                <a:cs typeface="Calibri"/>
              </a:rPr>
              <a:t>c</a:t>
            </a:r>
            <a:r>
              <a:rPr sz="3300" spc="-25" baseline="2482" dirty="0" smtClean="0">
                <a:solidFill>
                  <a:srgbClr val="FFFFFF"/>
                </a:solidFill>
                <a:latin typeface="Calibri"/>
                <a:cs typeface="Calibri"/>
              </a:rPr>
              <a:t>a</a:t>
            </a:r>
            <a:r>
              <a:rPr sz="3300" spc="-19" baseline="2482" dirty="0" smtClean="0">
                <a:solidFill>
                  <a:srgbClr val="FFFFFF"/>
                </a:solidFill>
                <a:latin typeface="Calibri"/>
                <a:cs typeface="Calibri"/>
              </a:rPr>
              <a:t>t</a:t>
            </a:r>
            <a:r>
              <a:rPr sz="3300" spc="9" baseline="2482" dirty="0" smtClean="0">
                <a:solidFill>
                  <a:srgbClr val="FFFFFF"/>
                </a:solidFill>
                <a:latin typeface="Calibri"/>
                <a:cs typeface="Calibri"/>
              </a:rPr>
              <a:t>o</a:t>
            </a:r>
            <a:r>
              <a:rPr sz="3300" spc="0" baseline="2482" dirty="0" smtClean="0">
                <a:solidFill>
                  <a:srgbClr val="FFFFFF"/>
                </a:solidFill>
                <a:latin typeface="Calibri"/>
                <a:cs typeface="Calibri"/>
              </a:rPr>
              <a:t>r</a:t>
            </a:r>
            <a:r>
              <a:rPr sz="3300" spc="-4" baseline="2482" dirty="0" smtClean="0">
                <a:solidFill>
                  <a:srgbClr val="FFFFFF"/>
                </a:solidFill>
                <a:latin typeface="Calibri"/>
                <a:cs typeface="Calibri"/>
              </a:rPr>
              <a:t>i</a:t>
            </a:r>
            <a:r>
              <a:rPr sz="3300" spc="0" baseline="2482" dirty="0" smtClean="0">
                <a:solidFill>
                  <a:srgbClr val="FFFFFF"/>
                </a:solidFill>
                <a:latin typeface="Calibri"/>
                <a:cs typeface="Calibri"/>
              </a:rPr>
              <a:t>a</a:t>
            </a:r>
            <a:r>
              <a:rPr sz="3300" spc="-44" baseline="2482" dirty="0" smtClean="0">
                <a:solidFill>
                  <a:srgbClr val="FFFFFF"/>
                </a:solidFill>
                <a:latin typeface="Calibri"/>
                <a:cs typeface="Calibri"/>
              </a:rPr>
              <a:t> </a:t>
            </a:r>
            <a:r>
              <a:rPr sz="3300" spc="0" baseline="2482" dirty="0" smtClean="0">
                <a:solidFill>
                  <a:srgbClr val="FFFFFF"/>
                </a:solidFill>
                <a:latin typeface="Calibri"/>
                <a:cs typeface="Calibri"/>
              </a:rPr>
              <a:t>a la </a:t>
            </a:r>
            <a:r>
              <a:rPr sz="3300" spc="-9" baseline="2482" dirty="0" smtClean="0">
                <a:solidFill>
                  <a:srgbClr val="FFFFFF"/>
                </a:solidFill>
                <a:latin typeface="Calibri"/>
                <a:cs typeface="Calibri"/>
              </a:rPr>
              <a:t>Aud</a:t>
            </a:r>
            <a:r>
              <a:rPr sz="3300" spc="0" baseline="2482" dirty="0" smtClean="0">
                <a:solidFill>
                  <a:srgbClr val="FFFFFF"/>
                </a:solidFill>
                <a:latin typeface="Calibri"/>
                <a:cs typeface="Calibri"/>
              </a:rPr>
              <a:t>ie</a:t>
            </a:r>
            <a:r>
              <a:rPr sz="3300" spc="-9" baseline="2482" dirty="0" smtClean="0">
                <a:solidFill>
                  <a:srgbClr val="FFFFFF"/>
                </a:solidFill>
                <a:latin typeface="Calibri"/>
                <a:cs typeface="Calibri"/>
              </a:rPr>
              <a:t>n</a:t>
            </a:r>
            <a:r>
              <a:rPr sz="3300" spc="0" baseline="2482" dirty="0" smtClean="0">
                <a:solidFill>
                  <a:srgbClr val="FFFFFF"/>
                </a:solidFill>
                <a:latin typeface="Calibri"/>
                <a:cs typeface="Calibri"/>
              </a:rPr>
              <a:t>cia </a:t>
            </a:r>
            <a:r>
              <a:rPr sz="3300" spc="-9" baseline="2482" dirty="0" smtClean="0">
                <a:solidFill>
                  <a:srgbClr val="FFFFFF"/>
                </a:solidFill>
                <a:latin typeface="Calibri"/>
                <a:cs typeface="Calibri"/>
              </a:rPr>
              <a:t>d</a:t>
            </a:r>
            <a:r>
              <a:rPr sz="3300" spc="0" baseline="2482" dirty="0" smtClean="0">
                <a:solidFill>
                  <a:srgbClr val="FFFFFF"/>
                </a:solidFill>
                <a:latin typeface="Calibri"/>
                <a:cs typeface="Calibri"/>
              </a:rPr>
              <a:t>e</a:t>
            </a:r>
            <a:r>
              <a:rPr sz="3300" spc="-9" baseline="2482" dirty="0" smtClean="0">
                <a:solidFill>
                  <a:srgbClr val="FFFFFF"/>
                </a:solidFill>
                <a:latin typeface="Calibri"/>
                <a:cs typeface="Calibri"/>
              </a:rPr>
              <a:t> Ju</a:t>
            </a:r>
            <a:r>
              <a:rPr sz="3300" spc="0" baseline="2482" dirty="0" smtClean="0">
                <a:solidFill>
                  <a:srgbClr val="FFFFFF"/>
                </a:solidFill>
                <a:latin typeface="Calibri"/>
                <a:cs typeface="Calibri"/>
              </a:rPr>
              <a:t>ic</a:t>
            </a:r>
            <a:r>
              <a:rPr sz="3300" spc="-4" baseline="2482" dirty="0" smtClean="0">
                <a:solidFill>
                  <a:srgbClr val="FFFFFF"/>
                </a:solidFill>
                <a:latin typeface="Calibri"/>
                <a:cs typeface="Calibri"/>
              </a:rPr>
              <a:t>i</a:t>
            </a:r>
            <a:r>
              <a:rPr sz="3300" spc="0" baseline="2482" dirty="0" smtClean="0">
                <a:solidFill>
                  <a:srgbClr val="FFFFFF"/>
                </a:solidFill>
                <a:latin typeface="Calibri"/>
                <a:cs typeface="Calibri"/>
              </a:rPr>
              <a:t>o</a:t>
            </a:r>
            <a:endParaRPr sz="2200">
              <a:latin typeface="Calibri"/>
              <a:cs typeface="Calibri"/>
            </a:endParaRPr>
          </a:p>
        </p:txBody>
      </p:sp>
      <p:sp>
        <p:nvSpPr>
          <p:cNvPr id="3" name="object 3"/>
          <p:cNvSpPr txBox="1"/>
          <p:nvPr/>
        </p:nvSpPr>
        <p:spPr>
          <a:xfrm>
            <a:off x="732469" y="5376951"/>
            <a:ext cx="10551036" cy="278688"/>
          </a:xfrm>
          <a:prstGeom prst="rect">
            <a:avLst/>
          </a:prstGeom>
        </p:spPr>
        <p:txBody>
          <a:bodyPr wrap="square" lIns="0" tIns="0" rIns="0" bIns="0" rtlCol="0">
            <a:noAutofit/>
          </a:bodyPr>
          <a:lstStyle/>
          <a:p>
            <a:pPr marL="12700">
              <a:lnSpc>
                <a:spcPts val="2135"/>
              </a:lnSpc>
              <a:spcBef>
                <a:spcPts val="106"/>
              </a:spcBef>
            </a:pPr>
            <a:r>
              <a:rPr sz="3000" b="1" i="1" spc="0" baseline="2730" dirty="0" smtClean="0">
                <a:solidFill>
                  <a:srgbClr val="FFFFFF"/>
                </a:solidFill>
                <a:latin typeface="Calibri"/>
                <a:cs typeface="Calibri"/>
              </a:rPr>
              <a:t>La</a:t>
            </a:r>
            <a:r>
              <a:rPr sz="3000" b="1" i="1" spc="-18" baseline="2730" dirty="0" smtClean="0">
                <a:solidFill>
                  <a:srgbClr val="FFFFFF"/>
                </a:solidFill>
                <a:latin typeface="Calibri"/>
                <a:cs typeface="Calibri"/>
              </a:rPr>
              <a:t> </a:t>
            </a:r>
            <a:r>
              <a:rPr sz="3000" b="1" i="1" spc="0" baseline="2730" dirty="0" smtClean="0">
                <a:solidFill>
                  <a:srgbClr val="FFFFFF"/>
                </a:solidFill>
                <a:latin typeface="Calibri"/>
                <a:cs typeface="Calibri"/>
              </a:rPr>
              <a:t>o</a:t>
            </a:r>
            <a:r>
              <a:rPr sz="3000" b="1" i="1" spc="-5" baseline="2730" dirty="0" smtClean="0">
                <a:solidFill>
                  <a:srgbClr val="FFFFFF"/>
                </a:solidFill>
                <a:latin typeface="Calibri"/>
                <a:cs typeface="Calibri"/>
              </a:rPr>
              <a:t> </a:t>
            </a:r>
            <a:r>
              <a:rPr sz="3000" b="1" i="1" spc="9" baseline="2730" dirty="0" smtClean="0">
                <a:solidFill>
                  <a:srgbClr val="FFFFFF"/>
                </a:solidFill>
                <a:latin typeface="Calibri"/>
                <a:cs typeface="Calibri"/>
              </a:rPr>
              <a:t>e</a:t>
            </a:r>
            <a:r>
              <a:rPr sz="3000" b="1" i="1" spc="0" baseline="2730" dirty="0" smtClean="0">
                <a:solidFill>
                  <a:srgbClr val="FFFFFF"/>
                </a:solidFill>
                <a:latin typeface="Calibri"/>
                <a:cs typeface="Calibri"/>
              </a:rPr>
              <a:t>l</a:t>
            </a:r>
            <a:r>
              <a:rPr sz="3000" b="1" i="1" spc="-24" baseline="2730" dirty="0" smtClean="0">
                <a:solidFill>
                  <a:srgbClr val="FFFFFF"/>
                </a:solidFill>
                <a:latin typeface="Calibri"/>
                <a:cs typeface="Calibri"/>
              </a:rPr>
              <a:t> </a:t>
            </a:r>
            <a:r>
              <a:rPr sz="3000" b="1" i="1" spc="-4" baseline="2730" dirty="0" smtClean="0">
                <a:solidFill>
                  <a:srgbClr val="FFFFFF"/>
                </a:solidFill>
                <a:latin typeface="Calibri"/>
                <a:cs typeface="Calibri"/>
              </a:rPr>
              <a:t>J</a:t>
            </a:r>
            <a:r>
              <a:rPr sz="3000" b="1" i="1" spc="0" baseline="2730" dirty="0" smtClean="0">
                <a:solidFill>
                  <a:srgbClr val="FFFFFF"/>
                </a:solidFill>
                <a:latin typeface="Calibri"/>
                <a:cs typeface="Calibri"/>
              </a:rPr>
              <a:t>u</a:t>
            </a:r>
            <a:r>
              <a:rPr sz="3000" b="1" i="1" spc="-19" baseline="2730" dirty="0" smtClean="0">
                <a:solidFill>
                  <a:srgbClr val="FFFFFF"/>
                </a:solidFill>
                <a:latin typeface="Calibri"/>
                <a:cs typeface="Calibri"/>
              </a:rPr>
              <a:t>z</a:t>
            </a:r>
            <a:r>
              <a:rPr sz="3000" b="1" i="1" spc="0" baseline="2730" dirty="0" smtClean="0">
                <a:solidFill>
                  <a:srgbClr val="FFFFFF"/>
                </a:solidFill>
                <a:latin typeface="Calibri"/>
                <a:cs typeface="Calibri"/>
              </a:rPr>
              <a:t>ga</a:t>
            </a:r>
            <a:r>
              <a:rPr sz="3000" b="1" i="1" spc="4" baseline="2730" dirty="0" smtClean="0">
                <a:solidFill>
                  <a:srgbClr val="FFFFFF"/>
                </a:solidFill>
                <a:latin typeface="Calibri"/>
                <a:cs typeface="Calibri"/>
              </a:rPr>
              <a:t>d</a:t>
            </a:r>
            <a:r>
              <a:rPr sz="3000" b="1" i="1" spc="0" baseline="2730" dirty="0" smtClean="0">
                <a:solidFill>
                  <a:srgbClr val="FFFFFF"/>
                </a:solidFill>
                <a:latin typeface="Calibri"/>
                <a:cs typeface="Calibri"/>
              </a:rPr>
              <a:t>or</a:t>
            </a:r>
            <a:r>
              <a:rPr sz="3000" b="1" i="1" spc="-74" baseline="2730" dirty="0" smtClean="0">
                <a:solidFill>
                  <a:srgbClr val="FFFFFF"/>
                </a:solidFill>
                <a:latin typeface="Calibri"/>
                <a:cs typeface="Calibri"/>
              </a:rPr>
              <a:t> </a:t>
            </a:r>
            <a:r>
              <a:rPr sz="3000" b="1" i="1" spc="4" baseline="2730" dirty="0" smtClean="0">
                <a:solidFill>
                  <a:srgbClr val="FFFFFF"/>
                </a:solidFill>
                <a:latin typeface="Calibri"/>
                <a:cs typeface="Calibri"/>
              </a:rPr>
              <a:t>p</a:t>
            </a:r>
            <a:r>
              <a:rPr sz="3000" b="1" i="1" spc="0" baseline="2730" dirty="0" smtClean="0">
                <a:solidFill>
                  <a:srgbClr val="FFFFFF"/>
                </a:solidFill>
                <a:latin typeface="Calibri"/>
                <a:cs typeface="Calibri"/>
              </a:rPr>
              <a:t>o</a:t>
            </a:r>
            <a:r>
              <a:rPr sz="3000" b="1" i="1" spc="4" baseline="2730" dirty="0" smtClean="0">
                <a:solidFill>
                  <a:srgbClr val="FFFFFF"/>
                </a:solidFill>
                <a:latin typeface="Calibri"/>
                <a:cs typeface="Calibri"/>
              </a:rPr>
              <a:t>d</a:t>
            </a:r>
            <a:r>
              <a:rPr sz="3000" b="1" i="1" spc="-4" baseline="2730" dirty="0" smtClean="0">
                <a:solidFill>
                  <a:srgbClr val="FFFFFF"/>
                </a:solidFill>
                <a:latin typeface="Calibri"/>
                <a:cs typeface="Calibri"/>
              </a:rPr>
              <a:t>r</a:t>
            </a:r>
            <a:r>
              <a:rPr sz="3000" b="1" i="1" spc="0" baseline="2730" dirty="0" smtClean="0">
                <a:solidFill>
                  <a:srgbClr val="FFFFFF"/>
                </a:solidFill>
                <a:latin typeface="Calibri"/>
                <a:cs typeface="Calibri"/>
              </a:rPr>
              <a:t>á</a:t>
            </a:r>
            <a:r>
              <a:rPr sz="3000" b="1" i="1" spc="-19" baseline="2730" dirty="0" smtClean="0">
                <a:solidFill>
                  <a:srgbClr val="FFFFFF"/>
                </a:solidFill>
                <a:latin typeface="Calibri"/>
                <a:cs typeface="Calibri"/>
              </a:rPr>
              <a:t> </a:t>
            </a:r>
            <a:r>
              <a:rPr sz="3000" b="1" i="1" spc="0" baseline="2730" dirty="0" smtClean="0">
                <a:solidFill>
                  <a:srgbClr val="FFFFFF"/>
                </a:solidFill>
                <a:latin typeface="Calibri"/>
                <a:cs typeface="Calibri"/>
              </a:rPr>
              <a:t>a</a:t>
            </a:r>
            <a:r>
              <a:rPr sz="3000" b="1" i="1" spc="-25" baseline="2730" dirty="0" smtClean="0">
                <a:solidFill>
                  <a:srgbClr val="FFFFFF"/>
                </a:solidFill>
                <a:latin typeface="Calibri"/>
                <a:cs typeface="Calibri"/>
              </a:rPr>
              <a:t>c</a:t>
            </a:r>
            <a:r>
              <a:rPr sz="3000" b="1" i="1" spc="0" baseline="2730" dirty="0" smtClean="0">
                <a:solidFill>
                  <a:srgbClr val="FFFFFF"/>
                </a:solidFill>
                <a:latin typeface="Calibri"/>
                <a:cs typeface="Calibri"/>
              </a:rPr>
              <a:t>e</a:t>
            </a:r>
            <a:r>
              <a:rPr sz="3000" b="1" i="1" spc="4" baseline="2730" dirty="0" smtClean="0">
                <a:solidFill>
                  <a:srgbClr val="FFFFFF"/>
                </a:solidFill>
                <a:latin typeface="Calibri"/>
                <a:cs typeface="Calibri"/>
              </a:rPr>
              <a:t>p</a:t>
            </a:r>
            <a:r>
              <a:rPr sz="3000" b="1" i="1" spc="-19" baseline="2730" dirty="0" smtClean="0">
                <a:solidFill>
                  <a:srgbClr val="FFFFFF"/>
                </a:solidFill>
                <a:latin typeface="Calibri"/>
                <a:cs typeface="Calibri"/>
              </a:rPr>
              <a:t>t</a:t>
            </a:r>
            <a:r>
              <a:rPr sz="3000" b="1" i="1" spc="0" baseline="2730" dirty="0" smtClean="0">
                <a:solidFill>
                  <a:srgbClr val="FFFFFF"/>
                </a:solidFill>
                <a:latin typeface="Calibri"/>
                <a:cs typeface="Calibri"/>
              </a:rPr>
              <a:t>ar</a:t>
            </a:r>
            <a:r>
              <a:rPr sz="3000" b="1" i="1" spc="-63" baseline="2730" dirty="0" smtClean="0">
                <a:solidFill>
                  <a:srgbClr val="FFFFFF"/>
                </a:solidFill>
                <a:latin typeface="Calibri"/>
                <a:cs typeface="Calibri"/>
              </a:rPr>
              <a:t> </a:t>
            </a:r>
            <a:r>
              <a:rPr sz="3000" b="1" i="1" spc="0" baseline="2730" dirty="0" smtClean="0">
                <a:solidFill>
                  <a:srgbClr val="FFFFFF"/>
                </a:solidFill>
                <a:latin typeface="Calibri"/>
                <a:cs typeface="Calibri"/>
              </a:rPr>
              <a:t>o</a:t>
            </a:r>
            <a:r>
              <a:rPr sz="3000" b="1" i="1" spc="-10" baseline="2730" dirty="0" smtClean="0">
                <a:solidFill>
                  <a:srgbClr val="FFFFFF"/>
                </a:solidFill>
                <a:latin typeface="Calibri"/>
                <a:cs typeface="Calibri"/>
              </a:rPr>
              <a:t> </a:t>
            </a:r>
            <a:r>
              <a:rPr sz="3000" b="1" i="1" spc="4" baseline="2730" dirty="0" smtClean="0">
                <a:solidFill>
                  <a:srgbClr val="FFFFFF"/>
                </a:solidFill>
                <a:latin typeface="Calibri"/>
                <a:cs typeface="Calibri"/>
              </a:rPr>
              <a:t>n</a:t>
            </a:r>
            <a:r>
              <a:rPr sz="3000" b="1" i="1" spc="0" baseline="2730" dirty="0" smtClean="0">
                <a:solidFill>
                  <a:srgbClr val="FFFFFF"/>
                </a:solidFill>
                <a:latin typeface="Calibri"/>
                <a:cs typeface="Calibri"/>
              </a:rPr>
              <a:t>o</a:t>
            </a:r>
            <a:r>
              <a:rPr sz="3000" b="1" i="1" spc="-35" baseline="2730" dirty="0" smtClean="0">
                <a:solidFill>
                  <a:srgbClr val="FFFFFF"/>
                </a:solidFill>
                <a:latin typeface="Calibri"/>
                <a:cs typeface="Calibri"/>
              </a:rPr>
              <a:t> </a:t>
            </a:r>
            <a:r>
              <a:rPr sz="3000" b="1" i="1" spc="-9" baseline="2730" dirty="0" smtClean="0">
                <a:solidFill>
                  <a:srgbClr val="FFFFFF"/>
                </a:solidFill>
                <a:latin typeface="Calibri"/>
                <a:cs typeface="Calibri"/>
              </a:rPr>
              <a:t>l</a:t>
            </a:r>
            <a:r>
              <a:rPr sz="3000" b="1" i="1" spc="0" baseline="2730" dirty="0" smtClean="0">
                <a:solidFill>
                  <a:srgbClr val="FFFFFF"/>
                </a:solidFill>
                <a:latin typeface="Calibri"/>
                <a:cs typeface="Calibri"/>
              </a:rPr>
              <a:t>a</a:t>
            </a:r>
            <a:r>
              <a:rPr sz="3000" b="1" i="1" spc="14" baseline="2730" dirty="0" smtClean="0">
                <a:solidFill>
                  <a:srgbClr val="FFFFFF"/>
                </a:solidFill>
                <a:latin typeface="Calibri"/>
                <a:cs typeface="Calibri"/>
              </a:rPr>
              <a:t> </a:t>
            </a:r>
            <a:r>
              <a:rPr sz="3000" b="1" i="1" spc="4" baseline="2730" dirty="0" smtClean="0">
                <a:solidFill>
                  <a:srgbClr val="FFFFFF"/>
                </a:solidFill>
                <a:latin typeface="Calibri"/>
                <a:cs typeface="Calibri"/>
              </a:rPr>
              <a:t>s</a:t>
            </a:r>
            <a:r>
              <a:rPr sz="3000" b="1" i="1" spc="0" baseline="2730" dirty="0" smtClean="0">
                <a:solidFill>
                  <a:srgbClr val="FFFFFF"/>
                </a:solidFill>
                <a:latin typeface="Calibri"/>
                <a:cs typeface="Calibri"/>
              </a:rPr>
              <a:t>ol</a:t>
            </a:r>
            <a:r>
              <a:rPr sz="3000" b="1" i="1" spc="-14" baseline="2730" dirty="0" smtClean="0">
                <a:solidFill>
                  <a:srgbClr val="FFFFFF"/>
                </a:solidFill>
                <a:latin typeface="Calibri"/>
                <a:cs typeface="Calibri"/>
              </a:rPr>
              <a:t>i</a:t>
            </a:r>
            <a:r>
              <a:rPr sz="3000" b="1" i="1" spc="0" baseline="2730" dirty="0" smtClean="0">
                <a:solidFill>
                  <a:srgbClr val="FFFFFF"/>
                </a:solidFill>
                <a:latin typeface="Calibri"/>
                <a:cs typeface="Calibri"/>
              </a:rPr>
              <a:t>c</a:t>
            </a:r>
            <a:r>
              <a:rPr sz="3000" b="1" i="1" spc="-14" baseline="2730" dirty="0" smtClean="0">
                <a:solidFill>
                  <a:srgbClr val="FFFFFF"/>
                </a:solidFill>
                <a:latin typeface="Calibri"/>
                <a:cs typeface="Calibri"/>
              </a:rPr>
              <a:t>i</a:t>
            </a:r>
            <a:r>
              <a:rPr sz="3000" b="1" i="1" spc="0" baseline="2730" dirty="0" smtClean="0">
                <a:solidFill>
                  <a:srgbClr val="FFFFFF"/>
                </a:solidFill>
                <a:latin typeface="Calibri"/>
                <a:cs typeface="Calibri"/>
              </a:rPr>
              <a:t>t</a:t>
            </a:r>
            <a:r>
              <a:rPr sz="3000" b="1" i="1" spc="4" baseline="2730" dirty="0" smtClean="0">
                <a:solidFill>
                  <a:srgbClr val="FFFFFF"/>
                </a:solidFill>
                <a:latin typeface="Calibri"/>
                <a:cs typeface="Calibri"/>
              </a:rPr>
              <a:t>u</a:t>
            </a:r>
            <a:r>
              <a:rPr sz="3000" b="1" i="1" spc="0" baseline="2730" dirty="0" smtClean="0">
                <a:solidFill>
                  <a:srgbClr val="FFFFFF"/>
                </a:solidFill>
                <a:latin typeface="Calibri"/>
                <a:cs typeface="Calibri"/>
              </a:rPr>
              <a:t>d</a:t>
            </a:r>
            <a:r>
              <a:rPr sz="3000" b="1" i="1" spc="-39" baseline="2730" dirty="0" smtClean="0">
                <a:solidFill>
                  <a:srgbClr val="FFFFFF"/>
                </a:solidFill>
                <a:latin typeface="Calibri"/>
                <a:cs typeface="Calibri"/>
              </a:rPr>
              <a:t> </a:t>
            </a:r>
            <a:r>
              <a:rPr sz="3000" b="1" i="1" spc="0" baseline="2730" dirty="0" smtClean="0">
                <a:solidFill>
                  <a:srgbClr val="FFFFFF"/>
                </a:solidFill>
                <a:latin typeface="Calibri"/>
                <a:cs typeface="Calibri"/>
              </a:rPr>
              <a:t>de</a:t>
            </a:r>
            <a:r>
              <a:rPr sz="3000" b="1" i="1" spc="-35" baseline="2730" dirty="0" smtClean="0">
                <a:solidFill>
                  <a:srgbClr val="FFFFFF"/>
                </a:solidFill>
                <a:latin typeface="Calibri"/>
                <a:cs typeface="Calibri"/>
              </a:rPr>
              <a:t> </a:t>
            </a:r>
            <a:r>
              <a:rPr sz="3000" b="1" i="1" spc="0" baseline="2730" dirty="0" smtClean="0">
                <a:solidFill>
                  <a:srgbClr val="FFFFFF"/>
                </a:solidFill>
                <a:latin typeface="Calibri"/>
                <a:cs typeface="Calibri"/>
              </a:rPr>
              <a:t>acu</a:t>
            </a:r>
            <a:r>
              <a:rPr sz="3000" b="1" i="1" spc="4" baseline="2730" dirty="0" smtClean="0">
                <a:solidFill>
                  <a:srgbClr val="FFFFFF"/>
                </a:solidFill>
                <a:latin typeface="Calibri"/>
                <a:cs typeface="Calibri"/>
              </a:rPr>
              <a:t>e</a:t>
            </a:r>
            <a:r>
              <a:rPr sz="3000" b="1" i="1" spc="-4" baseline="2730" dirty="0" smtClean="0">
                <a:solidFill>
                  <a:srgbClr val="FFFFFF"/>
                </a:solidFill>
                <a:latin typeface="Calibri"/>
                <a:cs typeface="Calibri"/>
              </a:rPr>
              <a:t>r</a:t>
            </a:r>
            <a:r>
              <a:rPr sz="3000" b="1" i="1" spc="0" baseline="2730" dirty="0" smtClean="0">
                <a:solidFill>
                  <a:srgbClr val="FFFFFF"/>
                </a:solidFill>
                <a:latin typeface="Calibri"/>
                <a:cs typeface="Calibri"/>
              </a:rPr>
              <a:t>do</a:t>
            </a:r>
            <a:r>
              <a:rPr sz="3000" b="1" i="1" spc="-37" baseline="2730" dirty="0" smtClean="0">
                <a:solidFill>
                  <a:srgbClr val="FFFFFF"/>
                </a:solidFill>
                <a:latin typeface="Calibri"/>
                <a:cs typeface="Calibri"/>
              </a:rPr>
              <a:t> </a:t>
            </a:r>
            <a:r>
              <a:rPr sz="3000" b="1" i="1" spc="0" baseline="2730" dirty="0" smtClean="0">
                <a:solidFill>
                  <a:srgbClr val="FFFFFF"/>
                </a:solidFill>
                <a:latin typeface="Calibri"/>
                <a:cs typeface="Calibri"/>
              </a:rPr>
              <a:t>a</a:t>
            </a:r>
            <a:r>
              <a:rPr sz="3000" b="1" i="1" spc="-25" baseline="2730" dirty="0" smtClean="0">
                <a:solidFill>
                  <a:srgbClr val="FFFFFF"/>
                </a:solidFill>
                <a:latin typeface="Calibri"/>
                <a:cs typeface="Calibri"/>
              </a:rPr>
              <a:t> </a:t>
            </a:r>
            <a:r>
              <a:rPr sz="3000" b="1" i="1" spc="-9" baseline="2730" dirty="0" smtClean="0">
                <a:solidFill>
                  <a:srgbClr val="FFFFFF"/>
                </a:solidFill>
                <a:latin typeface="Calibri"/>
                <a:cs typeface="Calibri"/>
              </a:rPr>
              <a:t>l</a:t>
            </a:r>
            <a:r>
              <a:rPr sz="3000" b="1" i="1" spc="0" baseline="2730" dirty="0" smtClean="0">
                <a:solidFill>
                  <a:srgbClr val="FFFFFF"/>
                </a:solidFill>
                <a:latin typeface="Calibri"/>
                <a:cs typeface="Calibri"/>
              </a:rPr>
              <a:t>a</a:t>
            </a:r>
            <a:r>
              <a:rPr sz="3000" b="1" i="1" spc="14" baseline="2730" dirty="0" smtClean="0">
                <a:solidFill>
                  <a:srgbClr val="FFFFFF"/>
                </a:solidFill>
                <a:latin typeface="Calibri"/>
                <a:cs typeface="Calibri"/>
              </a:rPr>
              <a:t> </a:t>
            </a:r>
            <a:r>
              <a:rPr sz="3000" b="1" i="1" spc="4" baseline="2730" dirty="0" smtClean="0">
                <a:solidFill>
                  <a:srgbClr val="FFFFFF"/>
                </a:solidFill>
                <a:latin typeface="Calibri"/>
                <a:cs typeface="Calibri"/>
              </a:rPr>
              <a:t>s</a:t>
            </a:r>
            <a:r>
              <a:rPr sz="3000" b="1" i="1" spc="0" baseline="2730" dirty="0" smtClean="0">
                <a:solidFill>
                  <a:srgbClr val="FFFFFF"/>
                </a:solidFill>
                <a:latin typeface="Calibri"/>
                <a:cs typeface="Calibri"/>
              </a:rPr>
              <a:t>a</a:t>
            </a:r>
            <a:r>
              <a:rPr sz="3000" b="1" i="1" spc="4" baseline="2730" dirty="0" smtClean="0">
                <a:solidFill>
                  <a:srgbClr val="FFFFFF"/>
                </a:solidFill>
                <a:latin typeface="Calibri"/>
                <a:cs typeface="Calibri"/>
              </a:rPr>
              <a:t>n</a:t>
            </a:r>
            <a:r>
              <a:rPr sz="3000" b="1" i="1" spc="0" baseline="2730" dirty="0" smtClean="0">
                <a:solidFill>
                  <a:srgbClr val="FFFFFF"/>
                </a:solidFill>
                <a:latin typeface="Calibri"/>
                <a:cs typeface="Calibri"/>
              </a:rPr>
              <a:t>a</a:t>
            </a:r>
            <a:r>
              <a:rPr sz="3000" b="1" i="1" spc="-54" baseline="2730" dirty="0" smtClean="0">
                <a:solidFill>
                  <a:srgbClr val="FFFFFF"/>
                </a:solidFill>
                <a:latin typeface="Calibri"/>
                <a:cs typeface="Calibri"/>
              </a:rPr>
              <a:t> </a:t>
            </a:r>
            <a:r>
              <a:rPr sz="3000" b="1" i="1" spc="0" baseline="2730" dirty="0" smtClean="0">
                <a:solidFill>
                  <a:srgbClr val="FFFFFF"/>
                </a:solidFill>
                <a:latin typeface="Calibri"/>
                <a:cs typeface="Calibri"/>
              </a:rPr>
              <a:t>c</a:t>
            </a:r>
            <a:r>
              <a:rPr sz="3000" b="1" i="1" spc="-9" baseline="2730" dirty="0" smtClean="0">
                <a:solidFill>
                  <a:srgbClr val="FFFFFF"/>
                </a:solidFill>
                <a:latin typeface="Calibri"/>
                <a:cs typeface="Calibri"/>
              </a:rPr>
              <a:t>rí</a:t>
            </a:r>
            <a:r>
              <a:rPr sz="3000" b="1" i="1" spc="0" baseline="2730" dirty="0" smtClean="0">
                <a:solidFill>
                  <a:srgbClr val="FFFFFF"/>
                </a:solidFill>
                <a:latin typeface="Calibri"/>
                <a:cs typeface="Calibri"/>
              </a:rPr>
              <a:t>t</a:t>
            </a:r>
            <a:r>
              <a:rPr sz="3000" b="1" i="1" spc="-4" baseline="2730" dirty="0" smtClean="0">
                <a:solidFill>
                  <a:srgbClr val="FFFFFF"/>
                </a:solidFill>
                <a:latin typeface="Calibri"/>
                <a:cs typeface="Calibri"/>
              </a:rPr>
              <a:t>i</a:t>
            </a:r>
            <a:r>
              <a:rPr sz="3000" b="1" i="1" spc="-29" baseline="2730" dirty="0" smtClean="0">
                <a:solidFill>
                  <a:srgbClr val="FFFFFF"/>
                </a:solidFill>
                <a:latin typeface="Calibri"/>
                <a:cs typeface="Calibri"/>
              </a:rPr>
              <a:t>c</a:t>
            </a:r>
            <a:r>
              <a:rPr sz="3000" b="1" i="1" spc="0" baseline="2730" dirty="0" smtClean="0">
                <a:solidFill>
                  <a:srgbClr val="FFFFFF"/>
                </a:solidFill>
                <a:latin typeface="Calibri"/>
                <a:cs typeface="Calibri"/>
              </a:rPr>
              <a:t>a</a:t>
            </a:r>
            <a:endParaRPr sz="2000">
              <a:latin typeface="Calibri"/>
              <a:cs typeface="Calibri"/>
            </a:endParaRPr>
          </a:p>
        </p:txBody>
      </p:sp>
    </p:spTree>
    <p:extLst>
      <p:ext uri="{BB962C8B-B14F-4D97-AF65-F5344CB8AC3E}">
        <p14:creationId xmlns:p14="http://schemas.microsoft.com/office/powerpoint/2010/main" val="523337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bject 23"/>
          <p:cNvSpPr/>
          <p:nvPr/>
        </p:nvSpPr>
        <p:spPr>
          <a:xfrm>
            <a:off x="615875" y="1496161"/>
            <a:ext cx="10972800" cy="1072642"/>
          </a:xfrm>
          <a:custGeom>
            <a:avLst/>
            <a:gdLst/>
            <a:ahLst/>
            <a:cxnLst/>
            <a:rect l="l" t="t" r="r" b="b"/>
            <a:pathLst>
              <a:path w="8229600" h="1072642">
                <a:moveTo>
                  <a:pt x="0" y="178816"/>
                </a:moveTo>
                <a:lnTo>
                  <a:pt x="0" y="893826"/>
                </a:lnTo>
                <a:lnTo>
                  <a:pt x="495" y="907240"/>
                </a:lnTo>
                <a:lnTo>
                  <a:pt x="8793" y="949391"/>
                </a:lnTo>
                <a:lnTo>
                  <a:pt x="26353" y="987344"/>
                </a:lnTo>
                <a:lnTo>
                  <a:pt x="51917" y="1019843"/>
                </a:lnTo>
                <a:lnTo>
                  <a:pt x="84225" y="1045630"/>
                </a:lnTo>
                <a:lnTo>
                  <a:pt x="122018" y="1063449"/>
                </a:lnTo>
                <a:lnTo>
                  <a:pt x="164037" y="1072044"/>
                </a:lnTo>
                <a:lnTo>
                  <a:pt x="178765" y="1072642"/>
                </a:lnTo>
                <a:lnTo>
                  <a:pt x="8050783" y="1072642"/>
                </a:lnTo>
                <a:lnTo>
                  <a:pt x="8092737" y="1067699"/>
                </a:lnTo>
                <a:lnTo>
                  <a:pt x="8132220" y="1053084"/>
                </a:lnTo>
                <a:lnTo>
                  <a:pt x="8166668" y="1030047"/>
                </a:lnTo>
                <a:lnTo>
                  <a:pt x="8194825" y="999844"/>
                </a:lnTo>
                <a:lnTo>
                  <a:pt x="8215434" y="963732"/>
                </a:lnTo>
                <a:lnTo>
                  <a:pt x="8227240" y="922967"/>
                </a:lnTo>
                <a:lnTo>
                  <a:pt x="8229600" y="893826"/>
                </a:lnTo>
                <a:lnTo>
                  <a:pt x="8229600" y="178816"/>
                </a:lnTo>
                <a:lnTo>
                  <a:pt x="8224657" y="136903"/>
                </a:lnTo>
                <a:lnTo>
                  <a:pt x="8210042" y="97435"/>
                </a:lnTo>
                <a:lnTo>
                  <a:pt x="8187005" y="62983"/>
                </a:lnTo>
                <a:lnTo>
                  <a:pt x="8156802" y="34811"/>
                </a:lnTo>
                <a:lnTo>
                  <a:pt x="8120690" y="14183"/>
                </a:lnTo>
                <a:lnTo>
                  <a:pt x="8079925" y="2362"/>
                </a:lnTo>
                <a:lnTo>
                  <a:pt x="8050783" y="0"/>
                </a:lnTo>
                <a:lnTo>
                  <a:pt x="178765" y="0"/>
                </a:lnTo>
                <a:lnTo>
                  <a:pt x="136872" y="4941"/>
                </a:lnTo>
                <a:lnTo>
                  <a:pt x="97397" y="19568"/>
                </a:lnTo>
                <a:lnTo>
                  <a:pt x="62949" y="42622"/>
                </a:lnTo>
                <a:lnTo>
                  <a:pt x="34788" y="72839"/>
                </a:lnTo>
                <a:lnTo>
                  <a:pt x="14172" y="108953"/>
                </a:lnTo>
                <a:lnTo>
                  <a:pt x="2360" y="149701"/>
                </a:lnTo>
                <a:lnTo>
                  <a:pt x="0" y="178816"/>
                </a:lnTo>
                <a:close/>
              </a:path>
            </a:pathLst>
          </a:custGeom>
          <a:solidFill>
            <a:srgbClr val="4F81BC"/>
          </a:solidFill>
        </p:spPr>
        <p:txBody>
          <a:bodyPr wrap="square" lIns="0" tIns="0" rIns="0" bIns="0" rtlCol="0">
            <a:noAutofit/>
          </a:bodyPr>
          <a:lstStyle/>
          <a:p>
            <a:endParaRPr/>
          </a:p>
        </p:txBody>
      </p:sp>
      <p:sp>
        <p:nvSpPr>
          <p:cNvPr id="22" name="object 22"/>
          <p:cNvSpPr/>
          <p:nvPr/>
        </p:nvSpPr>
        <p:spPr>
          <a:xfrm>
            <a:off x="609600" y="2646529"/>
            <a:ext cx="10972800" cy="1072641"/>
          </a:xfrm>
          <a:custGeom>
            <a:avLst/>
            <a:gdLst/>
            <a:ahLst/>
            <a:cxnLst/>
            <a:rect l="l" t="t" r="r" b="b"/>
            <a:pathLst>
              <a:path w="8229600" h="1072641">
                <a:moveTo>
                  <a:pt x="0" y="178815"/>
                </a:moveTo>
                <a:lnTo>
                  <a:pt x="0" y="893826"/>
                </a:lnTo>
                <a:lnTo>
                  <a:pt x="495" y="907224"/>
                </a:lnTo>
                <a:lnTo>
                  <a:pt x="8793" y="949343"/>
                </a:lnTo>
                <a:lnTo>
                  <a:pt x="26353" y="987288"/>
                </a:lnTo>
                <a:lnTo>
                  <a:pt x="51917" y="1019795"/>
                </a:lnTo>
                <a:lnTo>
                  <a:pt x="84225" y="1045599"/>
                </a:lnTo>
                <a:lnTo>
                  <a:pt x="122018" y="1063437"/>
                </a:lnTo>
                <a:lnTo>
                  <a:pt x="164037" y="1072043"/>
                </a:lnTo>
                <a:lnTo>
                  <a:pt x="178765" y="1072641"/>
                </a:lnTo>
                <a:lnTo>
                  <a:pt x="8050783" y="1072641"/>
                </a:lnTo>
                <a:lnTo>
                  <a:pt x="8092737" y="1067692"/>
                </a:lnTo>
                <a:lnTo>
                  <a:pt x="8132220" y="1053060"/>
                </a:lnTo>
                <a:lnTo>
                  <a:pt x="8166668" y="1030005"/>
                </a:lnTo>
                <a:lnTo>
                  <a:pt x="8194825" y="999789"/>
                </a:lnTo>
                <a:lnTo>
                  <a:pt x="8215434" y="963679"/>
                </a:lnTo>
                <a:lnTo>
                  <a:pt x="8227240" y="922936"/>
                </a:lnTo>
                <a:lnTo>
                  <a:pt x="8229600" y="893826"/>
                </a:lnTo>
                <a:lnTo>
                  <a:pt x="8229600" y="178815"/>
                </a:lnTo>
                <a:lnTo>
                  <a:pt x="8224657" y="136862"/>
                </a:lnTo>
                <a:lnTo>
                  <a:pt x="8210042" y="97379"/>
                </a:lnTo>
                <a:lnTo>
                  <a:pt x="8187005" y="62931"/>
                </a:lnTo>
                <a:lnTo>
                  <a:pt x="8156802" y="34774"/>
                </a:lnTo>
                <a:lnTo>
                  <a:pt x="8120690" y="14165"/>
                </a:lnTo>
                <a:lnTo>
                  <a:pt x="8079925" y="2359"/>
                </a:lnTo>
                <a:lnTo>
                  <a:pt x="8050783" y="0"/>
                </a:lnTo>
                <a:lnTo>
                  <a:pt x="178765" y="0"/>
                </a:lnTo>
                <a:lnTo>
                  <a:pt x="136872" y="4934"/>
                </a:lnTo>
                <a:lnTo>
                  <a:pt x="97397" y="19545"/>
                </a:lnTo>
                <a:lnTo>
                  <a:pt x="62949" y="42580"/>
                </a:lnTo>
                <a:lnTo>
                  <a:pt x="34788" y="72784"/>
                </a:lnTo>
                <a:lnTo>
                  <a:pt x="14172" y="108899"/>
                </a:lnTo>
                <a:lnTo>
                  <a:pt x="2360" y="149670"/>
                </a:lnTo>
                <a:lnTo>
                  <a:pt x="0" y="178815"/>
                </a:lnTo>
                <a:close/>
              </a:path>
            </a:pathLst>
          </a:custGeom>
          <a:solidFill>
            <a:srgbClr val="4F81BC"/>
          </a:solidFill>
        </p:spPr>
        <p:txBody>
          <a:bodyPr wrap="square" lIns="0" tIns="0" rIns="0" bIns="0" rtlCol="0">
            <a:noAutofit/>
          </a:bodyPr>
          <a:lstStyle/>
          <a:p>
            <a:endParaRPr/>
          </a:p>
        </p:txBody>
      </p:sp>
      <p:sp>
        <p:nvSpPr>
          <p:cNvPr id="21" name="object 21"/>
          <p:cNvSpPr/>
          <p:nvPr/>
        </p:nvSpPr>
        <p:spPr>
          <a:xfrm>
            <a:off x="609600" y="3796894"/>
            <a:ext cx="10972800" cy="1072514"/>
          </a:xfrm>
          <a:custGeom>
            <a:avLst/>
            <a:gdLst/>
            <a:ahLst/>
            <a:cxnLst/>
            <a:rect l="l" t="t" r="r" b="b"/>
            <a:pathLst>
              <a:path w="8229600" h="1072514">
                <a:moveTo>
                  <a:pt x="0" y="178816"/>
                </a:moveTo>
                <a:lnTo>
                  <a:pt x="0" y="893826"/>
                </a:lnTo>
                <a:lnTo>
                  <a:pt x="487" y="907125"/>
                </a:lnTo>
                <a:lnTo>
                  <a:pt x="8768" y="949254"/>
                </a:lnTo>
                <a:lnTo>
                  <a:pt x="26320" y="987198"/>
                </a:lnTo>
                <a:lnTo>
                  <a:pt x="51883" y="1019697"/>
                </a:lnTo>
                <a:lnTo>
                  <a:pt x="84196" y="1045490"/>
                </a:lnTo>
                <a:lnTo>
                  <a:pt x="121999" y="1063317"/>
                </a:lnTo>
                <a:lnTo>
                  <a:pt x="164032" y="1071916"/>
                </a:lnTo>
                <a:lnTo>
                  <a:pt x="178765" y="1072514"/>
                </a:lnTo>
                <a:lnTo>
                  <a:pt x="8050783" y="1072514"/>
                </a:lnTo>
                <a:lnTo>
                  <a:pt x="8092653" y="1067593"/>
                </a:lnTo>
                <a:lnTo>
                  <a:pt x="8132158" y="1052992"/>
                </a:lnTo>
                <a:lnTo>
                  <a:pt x="8166627" y="1029966"/>
                </a:lnTo>
                <a:lnTo>
                  <a:pt x="8194801" y="999776"/>
                </a:lnTo>
                <a:lnTo>
                  <a:pt x="8215424" y="963682"/>
                </a:lnTo>
                <a:lnTo>
                  <a:pt x="8227238" y="922943"/>
                </a:lnTo>
                <a:lnTo>
                  <a:pt x="8229600" y="893826"/>
                </a:lnTo>
                <a:lnTo>
                  <a:pt x="8229600" y="178816"/>
                </a:lnTo>
                <a:lnTo>
                  <a:pt x="8224657" y="136862"/>
                </a:lnTo>
                <a:lnTo>
                  <a:pt x="8210042" y="97379"/>
                </a:lnTo>
                <a:lnTo>
                  <a:pt x="8187005" y="62931"/>
                </a:lnTo>
                <a:lnTo>
                  <a:pt x="8156802" y="34774"/>
                </a:lnTo>
                <a:lnTo>
                  <a:pt x="8120690" y="14165"/>
                </a:lnTo>
                <a:lnTo>
                  <a:pt x="8079925" y="2359"/>
                </a:lnTo>
                <a:lnTo>
                  <a:pt x="8050783" y="0"/>
                </a:lnTo>
                <a:lnTo>
                  <a:pt x="178765" y="0"/>
                </a:lnTo>
                <a:lnTo>
                  <a:pt x="136872" y="4934"/>
                </a:lnTo>
                <a:lnTo>
                  <a:pt x="97397" y="19545"/>
                </a:lnTo>
                <a:lnTo>
                  <a:pt x="62949" y="42580"/>
                </a:lnTo>
                <a:lnTo>
                  <a:pt x="34788" y="72784"/>
                </a:lnTo>
                <a:lnTo>
                  <a:pt x="14172" y="108899"/>
                </a:lnTo>
                <a:lnTo>
                  <a:pt x="2360" y="149670"/>
                </a:lnTo>
                <a:lnTo>
                  <a:pt x="0" y="178816"/>
                </a:lnTo>
                <a:close/>
              </a:path>
            </a:pathLst>
          </a:custGeom>
          <a:solidFill>
            <a:srgbClr val="4F81BC"/>
          </a:solidFill>
        </p:spPr>
        <p:txBody>
          <a:bodyPr wrap="square" lIns="0" tIns="0" rIns="0" bIns="0" rtlCol="0">
            <a:noAutofit/>
          </a:bodyPr>
          <a:lstStyle/>
          <a:p>
            <a:endParaRPr/>
          </a:p>
        </p:txBody>
      </p:sp>
      <p:sp>
        <p:nvSpPr>
          <p:cNvPr id="20" name="object 20"/>
          <p:cNvSpPr/>
          <p:nvPr/>
        </p:nvSpPr>
        <p:spPr>
          <a:xfrm>
            <a:off x="609600" y="4947260"/>
            <a:ext cx="10972800" cy="1072540"/>
          </a:xfrm>
          <a:custGeom>
            <a:avLst/>
            <a:gdLst/>
            <a:ahLst/>
            <a:cxnLst/>
            <a:rect l="l" t="t" r="r" b="b"/>
            <a:pathLst>
              <a:path w="8229600" h="1072540">
                <a:moveTo>
                  <a:pt x="0" y="178688"/>
                </a:moveTo>
                <a:lnTo>
                  <a:pt x="0" y="893775"/>
                </a:lnTo>
                <a:lnTo>
                  <a:pt x="492" y="907140"/>
                </a:lnTo>
                <a:lnTo>
                  <a:pt x="8783" y="949276"/>
                </a:lnTo>
                <a:lnTo>
                  <a:pt x="26340" y="987224"/>
                </a:lnTo>
                <a:lnTo>
                  <a:pt x="51903" y="1019724"/>
                </a:lnTo>
                <a:lnTo>
                  <a:pt x="84213" y="1045517"/>
                </a:lnTo>
                <a:lnTo>
                  <a:pt x="122011" y="1063343"/>
                </a:lnTo>
                <a:lnTo>
                  <a:pt x="164035" y="1071942"/>
                </a:lnTo>
                <a:lnTo>
                  <a:pt x="178765" y="1072540"/>
                </a:lnTo>
                <a:lnTo>
                  <a:pt x="8050783" y="1072540"/>
                </a:lnTo>
                <a:lnTo>
                  <a:pt x="8092703" y="1067604"/>
                </a:lnTo>
                <a:lnTo>
                  <a:pt x="8132195" y="1052991"/>
                </a:lnTo>
                <a:lnTo>
                  <a:pt x="8166652" y="1029955"/>
                </a:lnTo>
                <a:lnTo>
                  <a:pt x="8194815" y="999755"/>
                </a:lnTo>
                <a:lnTo>
                  <a:pt x="8215430" y="963651"/>
                </a:lnTo>
                <a:lnTo>
                  <a:pt x="8227239" y="922900"/>
                </a:lnTo>
                <a:lnTo>
                  <a:pt x="8229600" y="893775"/>
                </a:lnTo>
                <a:lnTo>
                  <a:pt x="8229600" y="178688"/>
                </a:lnTo>
                <a:lnTo>
                  <a:pt x="8224677" y="136867"/>
                </a:lnTo>
                <a:lnTo>
                  <a:pt x="8210073" y="97396"/>
                </a:lnTo>
                <a:lnTo>
                  <a:pt x="8187040" y="62951"/>
                </a:lnTo>
                <a:lnTo>
                  <a:pt x="8156834" y="34789"/>
                </a:lnTo>
                <a:lnTo>
                  <a:pt x="8120713" y="14173"/>
                </a:lnTo>
                <a:lnTo>
                  <a:pt x="8079935" y="2361"/>
                </a:lnTo>
                <a:lnTo>
                  <a:pt x="8050783" y="0"/>
                </a:lnTo>
                <a:lnTo>
                  <a:pt x="178765" y="0"/>
                </a:lnTo>
                <a:lnTo>
                  <a:pt x="136956" y="4913"/>
                </a:lnTo>
                <a:lnTo>
                  <a:pt x="97459" y="19510"/>
                </a:lnTo>
                <a:lnTo>
                  <a:pt x="62990" y="42534"/>
                </a:lnTo>
                <a:lnTo>
                  <a:pt x="34811" y="72725"/>
                </a:lnTo>
                <a:lnTo>
                  <a:pt x="14181" y="108823"/>
                </a:lnTo>
                <a:lnTo>
                  <a:pt x="2362" y="149567"/>
                </a:lnTo>
                <a:lnTo>
                  <a:pt x="0" y="178688"/>
                </a:lnTo>
                <a:close/>
              </a:path>
            </a:pathLst>
          </a:custGeom>
          <a:solidFill>
            <a:srgbClr val="4F81BC"/>
          </a:solidFill>
        </p:spPr>
        <p:txBody>
          <a:bodyPr wrap="square" lIns="0" tIns="0" rIns="0" bIns="0" rtlCol="0">
            <a:noAutofit/>
          </a:bodyPr>
          <a:lstStyle/>
          <a:p>
            <a:endParaRPr/>
          </a:p>
        </p:txBody>
      </p:sp>
      <p:sp>
        <p:nvSpPr>
          <p:cNvPr id="14" name="object 14"/>
          <p:cNvSpPr txBox="1"/>
          <p:nvPr/>
        </p:nvSpPr>
        <p:spPr>
          <a:xfrm>
            <a:off x="799931" y="1857502"/>
            <a:ext cx="1891649" cy="370128"/>
          </a:xfrm>
          <a:prstGeom prst="rect">
            <a:avLst/>
          </a:prstGeom>
        </p:spPr>
        <p:txBody>
          <a:bodyPr wrap="square" lIns="0" tIns="0" rIns="0" bIns="0" rtlCol="0">
            <a:noAutofit/>
          </a:bodyPr>
          <a:lstStyle/>
          <a:p>
            <a:pPr marL="12700">
              <a:lnSpc>
                <a:spcPts val="2860"/>
              </a:lnSpc>
              <a:spcBef>
                <a:spcPts val="143"/>
              </a:spcBef>
            </a:pPr>
            <a:r>
              <a:rPr sz="4050" spc="-9" baseline="3034" dirty="0" smtClean="0">
                <a:solidFill>
                  <a:srgbClr val="FFFFFF"/>
                </a:solidFill>
                <a:latin typeface="Calibri"/>
                <a:cs typeface="Calibri"/>
              </a:rPr>
              <a:t>15</a:t>
            </a:r>
            <a:r>
              <a:rPr sz="4050" spc="0" baseline="3034" dirty="0" smtClean="0">
                <a:solidFill>
                  <a:srgbClr val="FFFFFF"/>
                </a:solidFill>
                <a:latin typeface="Calibri"/>
                <a:cs typeface="Calibri"/>
              </a:rPr>
              <a:t>1 i</a:t>
            </a:r>
            <a:r>
              <a:rPr sz="4050" spc="-9" baseline="3034" dirty="0" smtClean="0">
                <a:solidFill>
                  <a:srgbClr val="FFFFFF"/>
                </a:solidFill>
                <a:latin typeface="Calibri"/>
                <a:cs typeface="Calibri"/>
              </a:rPr>
              <a:t>n</a:t>
            </a:r>
            <a:r>
              <a:rPr sz="4050" spc="0" baseline="3034" dirty="0" smtClean="0">
                <a:solidFill>
                  <a:srgbClr val="FFFFFF"/>
                </a:solidFill>
                <a:latin typeface="Calibri"/>
                <a:cs typeface="Calibri"/>
              </a:rPr>
              <a:t>c.</a:t>
            </a:r>
            <a:r>
              <a:rPr sz="4050" spc="-19" baseline="3034" dirty="0" smtClean="0">
                <a:solidFill>
                  <a:srgbClr val="FFFFFF"/>
                </a:solidFill>
                <a:latin typeface="Calibri"/>
                <a:cs typeface="Calibri"/>
              </a:rPr>
              <a:t> </a:t>
            </a:r>
            <a:r>
              <a:rPr sz="4050" spc="0" baseline="3034" dirty="0" smtClean="0">
                <a:solidFill>
                  <a:srgbClr val="FFFFFF"/>
                </a:solidFill>
                <a:latin typeface="Calibri"/>
                <a:cs typeface="Calibri"/>
              </a:rPr>
              <a:t>4</a:t>
            </a:r>
            <a:endParaRPr sz="2700">
              <a:latin typeface="Calibri"/>
              <a:cs typeface="Calibri"/>
            </a:endParaRPr>
          </a:p>
        </p:txBody>
      </p:sp>
      <p:sp>
        <p:nvSpPr>
          <p:cNvPr id="13" name="object 13"/>
          <p:cNvSpPr txBox="1"/>
          <p:nvPr/>
        </p:nvSpPr>
        <p:spPr>
          <a:xfrm>
            <a:off x="799931" y="2819884"/>
            <a:ext cx="2200320" cy="748233"/>
          </a:xfrm>
          <a:prstGeom prst="rect">
            <a:avLst/>
          </a:prstGeom>
        </p:spPr>
        <p:txBody>
          <a:bodyPr wrap="square" lIns="0" tIns="0" rIns="0" bIns="0" rtlCol="0">
            <a:noAutofit/>
          </a:bodyPr>
          <a:lstStyle/>
          <a:p>
            <a:pPr marL="12700">
              <a:lnSpc>
                <a:spcPts val="2860"/>
              </a:lnSpc>
              <a:spcBef>
                <a:spcPts val="143"/>
              </a:spcBef>
            </a:pPr>
            <a:r>
              <a:rPr sz="4050" spc="-9" baseline="3034" dirty="0" smtClean="0">
                <a:solidFill>
                  <a:srgbClr val="FFFFFF"/>
                </a:solidFill>
                <a:latin typeface="Calibri"/>
                <a:cs typeface="Calibri"/>
              </a:rPr>
              <a:t>A</a:t>
            </a:r>
            <a:r>
              <a:rPr sz="4050" spc="0" baseline="3034" dirty="0" smtClean="0">
                <a:solidFill>
                  <a:srgbClr val="FFFFFF"/>
                </a:solidFill>
                <a:latin typeface="Calibri"/>
                <a:cs typeface="Calibri"/>
              </a:rPr>
              <a:t>n</a:t>
            </a:r>
            <a:r>
              <a:rPr sz="4050" spc="-19" baseline="3034" dirty="0" smtClean="0">
                <a:solidFill>
                  <a:srgbClr val="FFFFFF"/>
                </a:solidFill>
                <a:latin typeface="Calibri"/>
                <a:cs typeface="Calibri"/>
              </a:rPr>
              <a:t>u</a:t>
            </a:r>
            <a:r>
              <a:rPr sz="4050" spc="0" baseline="3034" dirty="0" smtClean="0">
                <a:solidFill>
                  <a:srgbClr val="FFFFFF"/>
                </a:solidFill>
                <a:latin typeface="Calibri"/>
                <a:cs typeface="Calibri"/>
              </a:rPr>
              <a:t>ncio </a:t>
            </a:r>
            <a:r>
              <a:rPr sz="4050" spc="-14" baseline="3034" dirty="0" smtClean="0">
                <a:solidFill>
                  <a:srgbClr val="FFFFFF"/>
                </a:solidFill>
                <a:latin typeface="Calibri"/>
                <a:cs typeface="Calibri"/>
              </a:rPr>
              <a:t>d</a:t>
            </a:r>
            <a:r>
              <a:rPr sz="4050" spc="0" baseline="3034" dirty="0" smtClean="0">
                <a:solidFill>
                  <a:srgbClr val="FFFFFF"/>
                </a:solidFill>
                <a:latin typeface="Calibri"/>
                <a:cs typeface="Calibri"/>
              </a:rPr>
              <a:t>e</a:t>
            </a:r>
            <a:endParaRPr sz="2700">
              <a:latin typeface="Calibri"/>
              <a:cs typeface="Calibri"/>
            </a:endParaRPr>
          </a:p>
          <a:p>
            <a:pPr marL="12700" marR="51663">
              <a:lnSpc>
                <a:spcPts val="2980"/>
              </a:lnSpc>
              <a:spcBef>
                <a:spcPts val="6"/>
              </a:spcBef>
            </a:pPr>
            <a:r>
              <a:rPr sz="4050" spc="-9" baseline="3034" dirty="0" smtClean="0">
                <a:solidFill>
                  <a:srgbClr val="FFFFFF"/>
                </a:solidFill>
                <a:latin typeface="Calibri"/>
                <a:cs typeface="Calibri"/>
              </a:rPr>
              <a:t>d</a:t>
            </a:r>
            <a:r>
              <a:rPr sz="4050" spc="0" baseline="3034" dirty="0" smtClean="0">
                <a:solidFill>
                  <a:srgbClr val="FFFFFF"/>
                </a:solidFill>
                <a:latin typeface="Calibri"/>
                <a:cs typeface="Calibri"/>
              </a:rPr>
              <a:t>e</a:t>
            </a:r>
            <a:r>
              <a:rPr sz="4050" spc="-14" baseline="3034" dirty="0" smtClean="0">
                <a:solidFill>
                  <a:srgbClr val="FFFFFF"/>
                </a:solidFill>
                <a:latin typeface="Calibri"/>
                <a:cs typeface="Calibri"/>
              </a:rPr>
              <a:t>m</a:t>
            </a:r>
            <a:r>
              <a:rPr sz="4050" spc="0" baseline="3034" dirty="0" smtClean="0">
                <a:solidFill>
                  <a:srgbClr val="FFFFFF"/>
                </a:solidFill>
                <a:latin typeface="Calibri"/>
                <a:cs typeface="Calibri"/>
              </a:rPr>
              <a:t>a</a:t>
            </a:r>
            <a:r>
              <a:rPr sz="4050" spc="-14" baseline="3034" dirty="0" smtClean="0">
                <a:solidFill>
                  <a:srgbClr val="FFFFFF"/>
                </a:solidFill>
                <a:latin typeface="Calibri"/>
                <a:cs typeface="Calibri"/>
              </a:rPr>
              <a:t>n</a:t>
            </a:r>
            <a:r>
              <a:rPr sz="4050" spc="-9" baseline="3034" dirty="0" smtClean="0">
                <a:solidFill>
                  <a:srgbClr val="FFFFFF"/>
                </a:solidFill>
                <a:latin typeface="Calibri"/>
                <a:cs typeface="Calibri"/>
              </a:rPr>
              <a:t>d</a:t>
            </a:r>
            <a:r>
              <a:rPr sz="4050" spc="0" baseline="3034" dirty="0" smtClean="0">
                <a:solidFill>
                  <a:srgbClr val="FFFFFF"/>
                </a:solidFill>
                <a:latin typeface="Calibri"/>
                <a:cs typeface="Calibri"/>
              </a:rPr>
              <a:t>a</a:t>
            </a:r>
            <a:endParaRPr sz="2700">
              <a:latin typeface="Calibri"/>
              <a:cs typeface="Calibri"/>
            </a:endParaRPr>
          </a:p>
        </p:txBody>
      </p:sp>
      <p:sp>
        <p:nvSpPr>
          <p:cNvPr id="12" name="object 12"/>
          <p:cNvSpPr txBox="1"/>
          <p:nvPr/>
        </p:nvSpPr>
        <p:spPr>
          <a:xfrm>
            <a:off x="2998274" y="2819884"/>
            <a:ext cx="1429653" cy="369823"/>
          </a:xfrm>
          <a:prstGeom prst="rect">
            <a:avLst/>
          </a:prstGeom>
        </p:spPr>
        <p:txBody>
          <a:bodyPr wrap="square" lIns="0" tIns="0" rIns="0" bIns="0" rtlCol="0">
            <a:noAutofit/>
          </a:bodyPr>
          <a:lstStyle/>
          <a:p>
            <a:pPr marL="12700">
              <a:lnSpc>
                <a:spcPts val="2860"/>
              </a:lnSpc>
              <a:spcBef>
                <a:spcPts val="143"/>
              </a:spcBef>
            </a:pPr>
            <a:r>
              <a:rPr sz="4050" spc="0" baseline="3034" dirty="0" smtClean="0">
                <a:solidFill>
                  <a:srgbClr val="FFFFFF"/>
                </a:solidFill>
                <a:latin typeface="Calibri"/>
                <a:cs typeface="Calibri"/>
              </a:rPr>
              <a:t>p</a:t>
            </a:r>
            <a:r>
              <a:rPr sz="4050" spc="-19" baseline="3034" dirty="0" smtClean="0">
                <a:solidFill>
                  <a:srgbClr val="FFFFFF"/>
                </a:solidFill>
                <a:latin typeface="Calibri"/>
                <a:cs typeface="Calibri"/>
              </a:rPr>
              <a:t>r</a:t>
            </a:r>
            <a:r>
              <a:rPr sz="4050" spc="0" baseline="3034" dirty="0" smtClean="0">
                <a:solidFill>
                  <a:srgbClr val="FFFFFF"/>
                </a:solidFill>
                <a:latin typeface="Calibri"/>
                <a:cs typeface="Calibri"/>
              </a:rPr>
              <a:t>u</a:t>
            </a:r>
            <a:r>
              <a:rPr sz="4050" spc="-14" baseline="3034" dirty="0" smtClean="0">
                <a:solidFill>
                  <a:srgbClr val="FFFFFF"/>
                </a:solidFill>
                <a:latin typeface="Calibri"/>
                <a:cs typeface="Calibri"/>
              </a:rPr>
              <a:t>e</a:t>
            </a:r>
            <a:r>
              <a:rPr sz="4050" spc="0" baseline="3034" dirty="0" smtClean="0">
                <a:solidFill>
                  <a:srgbClr val="FFFFFF"/>
                </a:solidFill>
                <a:latin typeface="Calibri"/>
                <a:cs typeface="Calibri"/>
              </a:rPr>
              <a:t>ba</a:t>
            </a:r>
            <a:endParaRPr sz="2700">
              <a:latin typeface="Calibri"/>
              <a:cs typeface="Calibri"/>
            </a:endParaRPr>
          </a:p>
        </p:txBody>
      </p:sp>
      <p:sp>
        <p:nvSpPr>
          <p:cNvPr id="11" name="object 11"/>
          <p:cNvSpPr txBox="1"/>
          <p:nvPr/>
        </p:nvSpPr>
        <p:spPr>
          <a:xfrm>
            <a:off x="4529813" y="2819884"/>
            <a:ext cx="3375855" cy="369823"/>
          </a:xfrm>
          <a:prstGeom prst="rect">
            <a:avLst/>
          </a:prstGeom>
        </p:spPr>
        <p:txBody>
          <a:bodyPr wrap="square" lIns="0" tIns="0" rIns="0" bIns="0" rtlCol="0">
            <a:noAutofit/>
          </a:bodyPr>
          <a:lstStyle/>
          <a:p>
            <a:pPr marL="12700">
              <a:lnSpc>
                <a:spcPts val="2860"/>
              </a:lnSpc>
              <a:spcBef>
                <a:spcPts val="143"/>
              </a:spcBef>
            </a:pPr>
            <a:r>
              <a:rPr sz="4050" spc="0" baseline="3034" dirty="0" smtClean="0">
                <a:solidFill>
                  <a:srgbClr val="FFFFFF"/>
                </a:solidFill>
                <a:latin typeface="Calibri"/>
                <a:cs typeface="Calibri"/>
              </a:rPr>
              <a:t>por</a:t>
            </a:r>
            <a:r>
              <a:rPr sz="4050" spc="-19" baseline="3034" dirty="0" smtClean="0">
                <a:solidFill>
                  <a:srgbClr val="FFFFFF"/>
                </a:solidFill>
                <a:latin typeface="Calibri"/>
                <a:cs typeface="Calibri"/>
              </a:rPr>
              <a:t> </a:t>
            </a:r>
            <a:r>
              <a:rPr sz="4050" spc="0" baseline="3034" dirty="0" smtClean="0">
                <a:solidFill>
                  <a:srgbClr val="FFFFFF"/>
                </a:solidFill>
                <a:latin typeface="Calibri"/>
                <a:cs typeface="Calibri"/>
              </a:rPr>
              <a:t>el ac</a:t>
            </a:r>
            <a:r>
              <a:rPr sz="4050" spc="-14" baseline="3034" dirty="0" smtClean="0">
                <a:solidFill>
                  <a:srgbClr val="FFFFFF"/>
                </a:solidFill>
                <a:latin typeface="Calibri"/>
                <a:cs typeface="Calibri"/>
              </a:rPr>
              <a:t>t</a:t>
            </a:r>
            <a:r>
              <a:rPr sz="4050" spc="4" baseline="3034" dirty="0" smtClean="0">
                <a:solidFill>
                  <a:srgbClr val="FFFFFF"/>
                </a:solidFill>
                <a:latin typeface="Calibri"/>
                <a:cs typeface="Calibri"/>
              </a:rPr>
              <a:t>o</a:t>
            </a:r>
            <a:r>
              <a:rPr sz="4050" spc="0" baseline="3034" dirty="0" smtClean="0">
                <a:solidFill>
                  <a:srgbClr val="FFFFFF"/>
                </a:solidFill>
                <a:latin typeface="Calibri"/>
                <a:cs typeface="Calibri"/>
              </a:rPr>
              <a:t>r</a:t>
            </a:r>
            <a:r>
              <a:rPr sz="4050" spc="-44" baseline="3034" dirty="0" smtClean="0">
                <a:solidFill>
                  <a:srgbClr val="FFFFFF"/>
                </a:solidFill>
                <a:latin typeface="Calibri"/>
                <a:cs typeface="Calibri"/>
              </a:rPr>
              <a:t> </a:t>
            </a:r>
            <a:r>
              <a:rPr sz="4050" spc="0" baseline="3034" dirty="0" smtClean="0">
                <a:solidFill>
                  <a:srgbClr val="FFFFFF"/>
                </a:solidFill>
                <a:latin typeface="Calibri"/>
                <a:cs typeface="Calibri"/>
              </a:rPr>
              <a:t>lu</a:t>
            </a:r>
            <a:r>
              <a:rPr sz="4050" spc="-9" baseline="3034" dirty="0" smtClean="0">
                <a:solidFill>
                  <a:srgbClr val="FFFFFF"/>
                </a:solidFill>
                <a:latin typeface="Calibri"/>
                <a:cs typeface="Calibri"/>
              </a:rPr>
              <a:t>e</a:t>
            </a:r>
            <a:r>
              <a:rPr sz="4050" spc="-29" baseline="3034" dirty="0" smtClean="0">
                <a:solidFill>
                  <a:srgbClr val="FFFFFF"/>
                </a:solidFill>
                <a:latin typeface="Calibri"/>
                <a:cs typeface="Calibri"/>
              </a:rPr>
              <a:t>g</a:t>
            </a:r>
            <a:r>
              <a:rPr sz="4050" spc="0" baseline="3034" dirty="0" smtClean="0">
                <a:solidFill>
                  <a:srgbClr val="FFFFFF"/>
                </a:solidFill>
                <a:latin typeface="Calibri"/>
                <a:cs typeface="Calibri"/>
              </a:rPr>
              <a:t>o</a:t>
            </a:r>
            <a:endParaRPr sz="2700">
              <a:latin typeface="Calibri"/>
              <a:cs typeface="Calibri"/>
            </a:endParaRPr>
          </a:p>
        </p:txBody>
      </p:sp>
      <p:sp>
        <p:nvSpPr>
          <p:cNvPr id="10" name="object 10"/>
          <p:cNvSpPr txBox="1"/>
          <p:nvPr/>
        </p:nvSpPr>
        <p:spPr>
          <a:xfrm>
            <a:off x="7905628" y="2819884"/>
            <a:ext cx="572521" cy="369823"/>
          </a:xfrm>
          <a:prstGeom prst="rect">
            <a:avLst/>
          </a:prstGeom>
        </p:spPr>
        <p:txBody>
          <a:bodyPr wrap="square" lIns="0" tIns="0" rIns="0" bIns="0" rtlCol="0">
            <a:noAutofit/>
          </a:bodyPr>
          <a:lstStyle/>
          <a:p>
            <a:pPr marL="12700">
              <a:lnSpc>
                <a:spcPts val="2860"/>
              </a:lnSpc>
              <a:spcBef>
                <a:spcPts val="143"/>
              </a:spcBef>
            </a:pPr>
            <a:r>
              <a:rPr sz="4050" spc="0" baseline="3034" dirty="0" smtClean="0">
                <a:solidFill>
                  <a:srgbClr val="FFFFFF"/>
                </a:solidFill>
                <a:latin typeface="Calibri"/>
                <a:cs typeface="Calibri"/>
              </a:rPr>
              <a:t>de</a:t>
            </a:r>
            <a:endParaRPr sz="2700">
              <a:latin typeface="Calibri"/>
              <a:cs typeface="Calibri"/>
            </a:endParaRPr>
          </a:p>
        </p:txBody>
      </p:sp>
      <p:sp>
        <p:nvSpPr>
          <p:cNvPr id="9" name="object 9"/>
          <p:cNvSpPr txBox="1"/>
          <p:nvPr/>
        </p:nvSpPr>
        <p:spPr>
          <a:xfrm>
            <a:off x="8474616" y="2819884"/>
            <a:ext cx="2154601" cy="369823"/>
          </a:xfrm>
          <a:prstGeom prst="rect">
            <a:avLst/>
          </a:prstGeom>
        </p:spPr>
        <p:txBody>
          <a:bodyPr wrap="square" lIns="0" tIns="0" rIns="0" bIns="0" rtlCol="0">
            <a:noAutofit/>
          </a:bodyPr>
          <a:lstStyle/>
          <a:p>
            <a:pPr marL="12700">
              <a:lnSpc>
                <a:spcPts val="2860"/>
              </a:lnSpc>
              <a:spcBef>
                <a:spcPts val="143"/>
              </a:spcBef>
            </a:pPr>
            <a:r>
              <a:rPr sz="4050" spc="-19" baseline="3034" dirty="0" smtClean="0">
                <a:solidFill>
                  <a:srgbClr val="FFFFFF"/>
                </a:solidFill>
                <a:latin typeface="Calibri"/>
                <a:cs typeface="Calibri"/>
              </a:rPr>
              <a:t>c</a:t>
            </a:r>
            <a:r>
              <a:rPr sz="4050" spc="4" baseline="3034" dirty="0" smtClean="0">
                <a:solidFill>
                  <a:srgbClr val="FFFFFF"/>
                </a:solidFill>
                <a:latin typeface="Calibri"/>
                <a:cs typeface="Calibri"/>
              </a:rPr>
              <a:t>o</a:t>
            </a:r>
            <a:r>
              <a:rPr sz="4050" spc="-34" baseline="3034" dirty="0" smtClean="0">
                <a:solidFill>
                  <a:srgbClr val="FFFFFF"/>
                </a:solidFill>
                <a:latin typeface="Calibri"/>
                <a:cs typeface="Calibri"/>
              </a:rPr>
              <a:t>n</a:t>
            </a:r>
            <a:r>
              <a:rPr sz="4050" spc="-19" baseline="3034" dirty="0" smtClean="0">
                <a:solidFill>
                  <a:srgbClr val="FFFFFF"/>
                </a:solidFill>
                <a:latin typeface="Calibri"/>
                <a:cs typeface="Calibri"/>
              </a:rPr>
              <a:t>t</a:t>
            </a:r>
            <a:r>
              <a:rPr sz="4050" spc="0" baseline="3034" dirty="0" smtClean="0">
                <a:solidFill>
                  <a:srgbClr val="FFFFFF"/>
                </a:solidFill>
                <a:latin typeface="Calibri"/>
                <a:cs typeface="Calibri"/>
              </a:rPr>
              <a:t>e</a:t>
            </a:r>
            <a:r>
              <a:rPr sz="4050" spc="-34" baseline="3034" dirty="0" smtClean="0">
                <a:solidFill>
                  <a:srgbClr val="FFFFFF"/>
                </a:solidFill>
                <a:latin typeface="Calibri"/>
                <a:cs typeface="Calibri"/>
              </a:rPr>
              <a:t>s</a:t>
            </a:r>
            <a:r>
              <a:rPr sz="4050" spc="-19" baseline="3034" dirty="0" smtClean="0">
                <a:solidFill>
                  <a:srgbClr val="FFFFFF"/>
                </a:solidFill>
                <a:latin typeface="Calibri"/>
                <a:cs typeface="Calibri"/>
              </a:rPr>
              <a:t>t</a:t>
            </a:r>
            <a:r>
              <a:rPr sz="4050" spc="0" baseline="3034" dirty="0" smtClean="0">
                <a:solidFill>
                  <a:srgbClr val="FFFFFF"/>
                </a:solidFill>
                <a:latin typeface="Calibri"/>
                <a:cs typeface="Calibri"/>
              </a:rPr>
              <a:t>a</a:t>
            </a:r>
            <a:r>
              <a:rPr sz="4050" spc="-9" baseline="3034" dirty="0" smtClean="0">
                <a:solidFill>
                  <a:srgbClr val="FFFFFF"/>
                </a:solidFill>
                <a:latin typeface="Calibri"/>
                <a:cs typeface="Calibri"/>
              </a:rPr>
              <a:t>d</a:t>
            </a:r>
            <a:r>
              <a:rPr sz="4050" spc="0" baseline="3034" dirty="0" smtClean="0">
                <a:solidFill>
                  <a:srgbClr val="FFFFFF"/>
                </a:solidFill>
                <a:latin typeface="Calibri"/>
                <a:cs typeface="Calibri"/>
              </a:rPr>
              <a:t>a</a:t>
            </a:r>
            <a:endParaRPr sz="2700">
              <a:latin typeface="Calibri"/>
              <a:cs typeface="Calibri"/>
            </a:endParaRPr>
          </a:p>
        </p:txBody>
      </p:sp>
      <p:sp>
        <p:nvSpPr>
          <p:cNvPr id="8" name="object 8"/>
          <p:cNvSpPr txBox="1"/>
          <p:nvPr/>
        </p:nvSpPr>
        <p:spPr>
          <a:xfrm>
            <a:off x="10619228" y="2819884"/>
            <a:ext cx="428115" cy="369823"/>
          </a:xfrm>
          <a:prstGeom prst="rect">
            <a:avLst/>
          </a:prstGeom>
        </p:spPr>
        <p:txBody>
          <a:bodyPr wrap="square" lIns="0" tIns="0" rIns="0" bIns="0" rtlCol="0">
            <a:noAutofit/>
          </a:bodyPr>
          <a:lstStyle/>
          <a:p>
            <a:pPr marL="12700">
              <a:lnSpc>
                <a:spcPts val="2860"/>
              </a:lnSpc>
              <a:spcBef>
                <a:spcPts val="143"/>
              </a:spcBef>
            </a:pPr>
            <a:r>
              <a:rPr sz="4050" spc="0" baseline="3034" dirty="0" smtClean="0">
                <a:solidFill>
                  <a:srgbClr val="FFFFFF"/>
                </a:solidFill>
                <a:latin typeface="Calibri"/>
                <a:cs typeface="Calibri"/>
              </a:rPr>
              <a:t>la</a:t>
            </a:r>
            <a:endParaRPr sz="2700">
              <a:latin typeface="Calibri"/>
              <a:cs typeface="Calibri"/>
            </a:endParaRPr>
          </a:p>
        </p:txBody>
      </p:sp>
      <p:sp>
        <p:nvSpPr>
          <p:cNvPr id="7" name="object 7"/>
          <p:cNvSpPr txBox="1"/>
          <p:nvPr/>
        </p:nvSpPr>
        <p:spPr>
          <a:xfrm>
            <a:off x="799931" y="4159225"/>
            <a:ext cx="2197744" cy="369824"/>
          </a:xfrm>
          <a:prstGeom prst="rect">
            <a:avLst/>
          </a:prstGeom>
        </p:spPr>
        <p:txBody>
          <a:bodyPr wrap="square" lIns="0" tIns="0" rIns="0" bIns="0" rtlCol="0">
            <a:noAutofit/>
          </a:bodyPr>
          <a:lstStyle/>
          <a:p>
            <a:pPr marL="12700">
              <a:lnSpc>
                <a:spcPts val="2860"/>
              </a:lnSpc>
              <a:spcBef>
                <a:spcPts val="143"/>
              </a:spcBef>
            </a:pPr>
            <a:r>
              <a:rPr sz="4050" spc="-239" baseline="3034" dirty="0" smtClean="0">
                <a:solidFill>
                  <a:srgbClr val="FFFFFF"/>
                </a:solidFill>
                <a:latin typeface="Calibri"/>
                <a:cs typeface="Calibri"/>
              </a:rPr>
              <a:t>T</a:t>
            </a:r>
            <a:r>
              <a:rPr sz="4050" spc="0" baseline="3034" dirty="0" smtClean="0">
                <a:solidFill>
                  <a:srgbClr val="FFFFFF"/>
                </a:solidFill>
                <a:latin typeface="Calibri"/>
                <a:cs typeface="Calibri"/>
              </a:rPr>
              <a:t>é</a:t>
            </a:r>
            <a:r>
              <a:rPr sz="4050" spc="-14" baseline="3034" dirty="0" smtClean="0">
                <a:solidFill>
                  <a:srgbClr val="FFFFFF"/>
                </a:solidFill>
                <a:latin typeface="Calibri"/>
                <a:cs typeface="Calibri"/>
              </a:rPr>
              <a:t>r</a:t>
            </a:r>
            <a:r>
              <a:rPr sz="4050" spc="0" baseline="3034" dirty="0" smtClean="0">
                <a:solidFill>
                  <a:srgbClr val="FFFFFF"/>
                </a:solidFill>
                <a:latin typeface="Calibri"/>
                <a:cs typeface="Calibri"/>
              </a:rPr>
              <a:t>mi</a:t>
            </a:r>
            <a:r>
              <a:rPr sz="4050" spc="-14" baseline="3034" dirty="0" smtClean="0">
                <a:solidFill>
                  <a:srgbClr val="FFFFFF"/>
                </a:solidFill>
                <a:latin typeface="Calibri"/>
                <a:cs typeface="Calibri"/>
              </a:rPr>
              <a:t>n</a:t>
            </a:r>
            <a:r>
              <a:rPr sz="4050" spc="0" baseline="3034" dirty="0" smtClean="0">
                <a:solidFill>
                  <a:srgbClr val="FFFFFF"/>
                </a:solidFill>
                <a:latin typeface="Calibri"/>
                <a:cs typeface="Calibri"/>
              </a:rPr>
              <a:t>o de</a:t>
            </a:r>
            <a:endParaRPr sz="2700">
              <a:latin typeface="Calibri"/>
              <a:cs typeface="Calibri"/>
            </a:endParaRPr>
          </a:p>
        </p:txBody>
      </p:sp>
      <p:sp>
        <p:nvSpPr>
          <p:cNvPr id="6" name="object 6"/>
          <p:cNvSpPr txBox="1"/>
          <p:nvPr/>
        </p:nvSpPr>
        <p:spPr>
          <a:xfrm>
            <a:off x="2994141" y="4159225"/>
            <a:ext cx="4901559" cy="369824"/>
          </a:xfrm>
          <a:prstGeom prst="rect">
            <a:avLst/>
          </a:prstGeom>
        </p:spPr>
        <p:txBody>
          <a:bodyPr wrap="square" lIns="0" tIns="0" rIns="0" bIns="0" rtlCol="0">
            <a:noAutofit/>
          </a:bodyPr>
          <a:lstStyle/>
          <a:p>
            <a:pPr marL="12700">
              <a:lnSpc>
                <a:spcPts val="2860"/>
              </a:lnSpc>
              <a:spcBef>
                <a:spcPts val="143"/>
              </a:spcBef>
            </a:pPr>
            <a:r>
              <a:rPr sz="4050" spc="0" baseline="3034" dirty="0" smtClean="0">
                <a:solidFill>
                  <a:srgbClr val="FFFFFF"/>
                </a:solidFill>
                <a:latin typeface="Calibri"/>
                <a:cs typeface="Calibri"/>
              </a:rPr>
              <a:t>di</a:t>
            </a:r>
            <a:r>
              <a:rPr sz="4050" spc="-34" baseline="3034" dirty="0" smtClean="0">
                <a:solidFill>
                  <a:srgbClr val="FFFFFF"/>
                </a:solidFill>
                <a:latin typeface="Calibri"/>
                <a:cs typeface="Calibri"/>
              </a:rPr>
              <a:t>e</a:t>
            </a:r>
            <a:r>
              <a:rPr sz="4050" spc="0" baseline="3034" dirty="0" smtClean="0">
                <a:solidFill>
                  <a:srgbClr val="FFFFFF"/>
                </a:solidFill>
                <a:latin typeface="Calibri"/>
                <a:cs typeface="Calibri"/>
              </a:rPr>
              <a:t>z dí</a:t>
            </a:r>
            <a:r>
              <a:rPr sz="4050" spc="-9" baseline="3034" dirty="0" smtClean="0">
                <a:solidFill>
                  <a:srgbClr val="FFFFFF"/>
                </a:solidFill>
                <a:latin typeface="Calibri"/>
                <a:cs typeface="Calibri"/>
              </a:rPr>
              <a:t>a</a:t>
            </a:r>
            <a:r>
              <a:rPr sz="4050" spc="0" baseline="3034" dirty="0" smtClean="0">
                <a:solidFill>
                  <a:srgbClr val="FFFFFF"/>
                </a:solidFill>
                <a:latin typeface="Calibri"/>
                <a:cs typeface="Calibri"/>
              </a:rPr>
              <a:t>s</a:t>
            </a:r>
            <a:r>
              <a:rPr sz="4050" spc="-14" baseline="3034" dirty="0" smtClean="0">
                <a:solidFill>
                  <a:srgbClr val="FFFFFF"/>
                </a:solidFill>
                <a:latin typeface="Calibri"/>
                <a:cs typeface="Calibri"/>
              </a:rPr>
              <a:t> </a:t>
            </a:r>
            <a:r>
              <a:rPr sz="4050" spc="0" baseline="3034" dirty="0" smtClean="0">
                <a:solidFill>
                  <a:srgbClr val="FFFFFF"/>
                </a:solidFill>
                <a:latin typeface="Calibri"/>
                <a:cs typeface="Calibri"/>
              </a:rPr>
              <a:t>(t</a:t>
            </a:r>
            <a:r>
              <a:rPr sz="4050" spc="-34" baseline="3034" dirty="0" smtClean="0">
                <a:solidFill>
                  <a:srgbClr val="FFFFFF"/>
                </a:solidFill>
                <a:latin typeface="Calibri"/>
                <a:cs typeface="Calibri"/>
              </a:rPr>
              <a:t>r</a:t>
            </a:r>
            <a:r>
              <a:rPr sz="4050" spc="0" baseline="3034" dirty="0" smtClean="0">
                <a:solidFill>
                  <a:srgbClr val="FFFFFF"/>
                </a:solidFill>
                <a:latin typeface="Calibri"/>
                <a:cs typeface="Calibri"/>
              </a:rPr>
              <a:t>es</a:t>
            </a:r>
            <a:r>
              <a:rPr sz="4050" spc="-19" baseline="3034" dirty="0" smtClean="0">
                <a:solidFill>
                  <a:srgbClr val="FFFFFF"/>
                </a:solidFill>
                <a:latin typeface="Calibri"/>
                <a:cs typeface="Calibri"/>
              </a:rPr>
              <a:t> </a:t>
            </a:r>
            <a:r>
              <a:rPr sz="4050" spc="0" baseline="3034" dirty="0" smtClean="0">
                <a:solidFill>
                  <a:srgbClr val="FFFFFF"/>
                </a:solidFill>
                <a:latin typeface="Calibri"/>
                <a:cs typeface="Calibri"/>
              </a:rPr>
              <a:t>dí</a:t>
            </a:r>
            <a:r>
              <a:rPr sz="4050" spc="-9" baseline="3034" dirty="0" smtClean="0">
                <a:solidFill>
                  <a:srgbClr val="FFFFFF"/>
                </a:solidFill>
                <a:latin typeface="Calibri"/>
                <a:cs typeface="Calibri"/>
              </a:rPr>
              <a:t>a</a:t>
            </a:r>
            <a:r>
              <a:rPr sz="4050" spc="0" baseline="3034" dirty="0" smtClean="0">
                <a:solidFill>
                  <a:srgbClr val="FFFFFF"/>
                </a:solidFill>
                <a:latin typeface="Calibri"/>
                <a:cs typeface="Calibri"/>
              </a:rPr>
              <a:t>s</a:t>
            </a:r>
            <a:r>
              <a:rPr sz="4050" spc="-14" baseline="3034" dirty="0" smtClean="0">
                <a:solidFill>
                  <a:srgbClr val="FFFFFF"/>
                </a:solidFill>
                <a:latin typeface="Calibri"/>
                <a:cs typeface="Calibri"/>
              </a:rPr>
              <a:t> </a:t>
            </a:r>
            <a:r>
              <a:rPr sz="4050" spc="0" baseline="3034" dirty="0" smtClean="0">
                <a:solidFill>
                  <a:srgbClr val="FFFFFF"/>
                </a:solidFill>
                <a:latin typeface="Calibri"/>
                <a:cs typeface="Calibri"/>
              </a:rPr>
              <a:t>ni</a:t>
            </a:r>
            <a:r>
              <a:rPr sz="4050" spc="-14" baseline="3034" dirty="0" smtClean="0">
                <a:solidFill>
                  <a:srgbClr val="FFFFFF"/>
                </a:solidFill>
                <a:latin typeface="Calibri"/>
                <a:cs typeface="Calibri"/>
              </a:rPr>
              <a:t>ñ</a:t>
            </a:r>
            <a:r>
              <a:rPr sz="4050" spc="-29" baseline="3034" dirty="0" smtClean="0">
                <a:solidFill>
                  <a:srgbClr val="FFFFFF"/>
                </a:solidFill>
                <a:latin typeface="Calibri"/>
                <a:cs typeface="Calibri"/>
              </a:rPr>
              <a:t>e</a:t>
            </a:r>
            <a:r>
              <a:rPr sz="4050" spc="0" baseline="3034" dirty="0" smtClean="0">
                <a:solidFill>
                  <a:srgbClr val="FFFFFF"/>
                </a:solidFill>
                <a:latin typeface="Calibri"/>
                <a:cs typeface="Calibri"/>
              </a:rPr>
              <a:t>z y</a:t>
            </a:r>
            <a:endParaRPr sz="2700">
              <a:latin typeface="Calibri"/>
              <a:cs typeface="Calibri"/>
            </a:endParaRPr>
          </a:p>
        </p:txBody>
      </p:sp>
      <p:sp>
        <p:nvSpPr>
          <p:cNvPr id="5" name="object 5"/>
          <p:cNvSpPr txBox="1"/>
          <p:nvPr/>
        </p:nvSpPr>
        <p:spPr>
          <a:xfrm>
            <a:off x="7894145" y="4159225"/>
            <a:ext cx="2638432" cy="369824"/>
          </a:xfrm>
          <a:prstGeom prst="rect">
            <a:avLst/>
          </a:prstGeom>
        </p:spPr>
        <p:txBody>
          <a:bodyPr wrap="square" lIns="0" tIns="0" rIns="0" bIns="0" rtlCol="0">
            <a:noAutofit/>
          </a:bodyPr>
          <a:lstStyle/>
          <a:p>
            <a:pPr marL="12700">
              <a:lnSpc>
                <a:spcPts val="2860"/>
              </a:lnSpc>
              <a:spcBef>
                <a:spcPts val="143"/>
              </a:spcBef>
            </a:pPr>
            <a:r>
              <a:rPr sz="4050" spc="0" baseline="3034" dirty="0" smtClean="0">
                <a:solidFill>
                  <a:srgbClr val="FFFFFF"/>
                </a:solidFill>
                <a:latin typeface="Calibri"/>
                <a:cs typeface="Calibri"/>
              </a:rPr>
              <a:t>a</a:t>
            </a:r>
            <a:r>
              <a:rPr sz="4050" spc="-9" baseline="3034" dirty="0" smtClean="0">
                <a:solidFill>
                  <a:srgbClr val="FFFFFF"/>
                </a:solidFill>
                <a:latin typeface="Calibri"/>
                <a:cs typeface="Calibri"/>
              </a:rPr>
              <a:t>d</a:t>
            </a:r>
            <a:r>
              <a:rPr sz="4050" spc="4" baseline="3034" dirty="0" smtClean="0">
                <a:solidFill>
                  <a:srgbClr val="FFFFFF"/>
                </a:solidFill>
                <a:latin typeface="Calibri"/>
                <a:cs typeface="Calibri"/>
              </a:rPr>
              <a:t>o</a:t>
            </a:r>
            <a:r>
              <a:rPr sz="4050" spc="0" baseline="3034" dirty="0" smtClean="0">
                <a:solidFill>
                  <a:srgbClr val="FFFFFF"/>
                </a:solidFill>
                <a:latin typeface="Calibri"/>
                <a:cs typeface="Calibri"/>
              </a:rPr>
              <a:t>le</a:t>
            </a:r>
            <a:r>
              <a:rPr sz="4050" spc="-9" baseline="3034" dirty="0" smtClean="0">
                <a:solidFill>
                  <a:srgbClr val="FFFFFF"/>
                </a:solidFill>
                <a:latin typeface="Calibri"/>
                <a:cs typeface="Calibri"/>
              </a:rPr>
              <a:t>s</a:t>
            </a:r>
            <a:r>
              <a:rPr sz="4050" spc="0" baseline="3034" dirty="0" smtClean="0">
                <a:solidFill>
                  <a:srgbClr val="FFFFFF"/>
                </a:solidFill>
                <a:latin typeface="Calibri"/>
                <a:cs typeface="Calibri"/>
              </a:rPr>
              <a:t>ce</a:t>
            </a:r>
            <a:r>
              <a:rPr sz="4050" spc="-9" baseline="3034" dirty="0" smtClean="0">
                <a:solidFill>
                  <a:srgbClr val="FFFFFF"/>
                </a:solidFill>
                <a:latin typeface="Calibri"/>
                <a:cs typeface="Calibri"/>
              </a:rPr>
              <a:t>n</a:t>
            </a:r>
            <a:r>
              <a:rPr sz="4050" spc="0" baseline="3034" dirty="0" smtClean="0">
                <a:solidFill>
                  <a:srgbClr val="FFFFFF"/>
                </a:solidFill>
                <a:latin typeface="Calibri"/>
                <a:cs typeface="Calibri"/>
              </a:rPr>
              <a:t>cia)</a:t>
            </a:r>
            <a:endParaRPr sz="2700">
              <a:latin typeface="Calibri"/>
              <a:cs typeface="Calibri"/>
            </a:endParaRPr>
          </a:p>
        </p:txBody>
      </p:sp>
      <p:sp>
        <p:nvSpPr>
          <p:cNvPr id="4" name="object 4"/>
          <p:cNvSpPr txBox="1"/>
          <p:nvPr/>
        </p:nvSpPr>
        <p:spPr>
          <a:xfrm>
            <a:off x="799931" y="5121275"/>
            <a:ext cx="2339011" cy="370128"/>
          </a:xfrm>
          <a:prstGeom prst="rect">
            <a:avLst/>
          </a:prstGeom>
        </p:spPr>
        <p:txBody>
          <a:bodyPr wrap="square" lIns="0" tIns="0" rIns="0" bIns="0" rtlCol="0">
            <a:noAutofit/>
          </a:bodyPr>
          <a:lstStyle/>
          <a:p>
            <a:pPr marL="12700">
              <a:lnSpc>
                <a:spcPts val="2860"/>
              </a:lnSpc>
              <a:spcBef>
                <a:spcPts val="143"/>
              </a:spcBef>
            </a:pPr>
            <a:r>
              <a:rPr sz="4050" spc="9" baseline="3034" dirty="0" smtClean="0">
                <a:solidFill>
                  <a:srgbClr val="FFFFFF"/>
                </a:solidFill>
                <a:latin typeface="Calibri"/>
                <a:cs typeface="Calibri"/>
              </a:rPr>
              <a:t>D</a:t>
            </a:r>
            <a:r>
              <a:rPr sz="4050" spc="0" baseline="3034" dirty="0" smtClean="0">
                <a:solidFill>
                  <a:srgbClr val="FFFFFF"/>
                </a:solidFill>
                <a:latin typeface="Calibri"/>
                <a:cs typeface="Calibri"/>
              </a:rPr>
              <a:t>e</a:t>
            </a:r>
            <a:r>
              <a:rPr sz="4050" spc="-14" baseline="3034" dirty="0" smtClean="0">
                <a:solidFill>
                  <a:srgbClr val="FFFFFF"/>
                </a:solidFill>
                <a:latin typeface="Calibri"/>
                <a:cs typeface="Calibri"/>
              </a:rPr>
              <a:t>b</a:t>
            </a:r>
            <a:r>
              <a:rPr sz="4050" spc="0" baseline="3034" dirty="0" smtClean="0">
                <a:solidFill>
                  <a:srgbClr val="FFFFFF"/>
                </a:solidFill>
                <a:latin typeface="Calibri"/>
                <a:cs typeface="Calibri"/>
              </a:rPr>
              <a:t>e</a:t>
            </a:r>
            <a:r>
              <a:rPr sz="4050" spc="-14" baseline="3034" dirty="0" smtClean="0">
                <a:solidFill>
                  <a:srgbClr val="FFFFFF"/>
                </a:solidFill>
                <a:latin typeface="Calibri"/>
                <a:cs typeface="Calibri"/>
              </a:rPr>
              <a:t> </a:t>
            </a:r>
            <a:r>
              <a:rPr sz="4050" spc="-34" baseline="3034" dirty="0" smtClean="0">
                <a:solidFill>
                  <a:srgbClr val="FFFFFF"/>
                </a:solidFill>
                <a:latin typeface="Calibri"/>
                <a:cs typeface="Calibri"/>
              </a:rPr>
              <a:t>r</a:t>
            </a:r>
            <a:r>
              <a:rPr sz="4050" spc="-29" baseline="3034" dirty="0" smtClean="0">
                <a:solidFill>
                  <a:srgbClr val="FFFFFF"/>
                </a:solidFill>
                <a:latin typeface="Calibri"/>
                <a:cs typeface="Calibri"/>
              </a:rPr>
              <a:t>e</a:t>
            </a:r>
            <a:r>
              <a:rPr sz="4050" spc="-84" baseline="3034" dirty="0" smtClean="0">
                <a:solidFill>
                  <a:srgbClr val="FFFFFF"/>
                </a:solidFill>
                <a:latin typeface="Calibri"/>
                <a:cs typeface="Calibri"/>
              </a:rPr>
              <a:t>f</a:t>
            </a:r>
            <a:r>
              <a:rPr sz="4050" spc="0" baseline="3034" dirty="0" smtClean="0">
                <a:solidFill>
                  <a:srgbClr val="FFFFFF"/>
                </a:solidFill>
                <a:latin typeface="Calibri"/>
                <a:cs typeface="Calibri"/>
              </a:rPr>
              <a:t>e</a:t>
            </a:r>
            <a:r>
              <a:rPr sz="4050" spc="-14" baseline="3034" dirty="0" smtClean="0">
                <a:solidFill>
                  <a:srgbClr val="FFFFFF"/>
                </a:solidFill>
                <a:latin typeface="Calibri"/>
                <a:cs typeface="Calibri"/>
              </a:rPr>
              <a:t>r</a:t>
            </a:r>
            <a:r>
              <a:rPr sz="4050" spc="0" baseline="3034" dirty="0" smtClean="0">
                <a:solidFill>
                  <a:srgbClr val="FFFFFF"/>
                </a:solidFill>
                <a:latin typeface="Calibri"/>
                <a:cs typeface="Calibri"/>
              </a:rPr>
              <a:t>ir</a:t>
            </a:r>
            <a:endParaRPr sz="2700">
              <a:latin typeface="Calibri"/>
              <a:cs typeface="Calibri"/>
            </a:endParaRPr>
          </a:p>
        </p:txBody>
      </p:sp>
      <p:sp>
        <p:nvSpPr>
          <p:cNvPr id="3" name="object 3"/>
          <p:cNvSpPr txBox="1"/>
          <p:nvPr/>
        </p:nvSpPr>
        <p:spPr>
          <a:xfrm>
            <a:off x="3241530" y="5121275"/>
            <a:ext cx="7805868" cy="370128"/>
          </a:xfrm>
          <a:prstGeom prst="rect">
            <a:avLst/>
          </a:prstGeom>
        </p:spPr>
        <p:txBody>
          <a:bodyPr wrap="square" lIns="0" tIns="0" rIns="0" bIns="0" rtlCol="0">
            <a:noAutofit/>
          </a:bodyPr>
          <a:lstStyle/>
          <a:p>
            <a:pPr marL="12700">
              <a:lnSpc>
                <a:spcPts val="2860"/>
              </a:lnSpc>
              <a:spcBef>
                <a:spcPts val="143"/>
              </a:spcBef>
            </a:pPr>
            <a:r>
              <a:rPr sz="4050" spc="0" baseline="3034" dirty="0" smtClean="0">
                <a:solidFill>
                  <a:srgbClr val="FFFFFF"/>
                </a:solidFill>
                <a:latin typeface="Calibri"/>
                <a:cs typeface="Calibri"/>
              </a:rPr>
              <a:t>a</a:t>
            </a:r>
            <a:r>
              <a:rPr sz="4050" spc="-14" baseline="3034" dirty="0" smtClean="0">
                <a:solidFill>
                  <a:srgbClr val="FFFFFF"/>
                </a:solidFill>
                <a:latin typeface="Calibri"/>
                <a:cs typeface="Calibri"/>
              </a:rPr>
              <a:t> </a:t>
            </a:r>
            <a:r>
              <a:rPr sz="4050" spc="-9" baseline="3034" dirty="0" smtClean="0">
                <a:solidFill>
                  <a:srgbClr val="FFFFFF"/>
                </a:solidFill>
                <a:latin typeface="Calibri"/>
                <a:cs typeface="Calibri"/>
              </a:rPr>
              <a:t>h</a:t>
            </a:r>
            <a:r>
              <a:rPr sz="4050" spc="0" baseline="3034" dirty="0" smtClean="0">
                <a:solidFill>
                  <a:srgbClr val="FFFFFF"/>
                </a:solidFill>
                <a:latin typeface="Calibri"/>
                <a:cs typeface="Calibri"/>
              </a:rPr>
              <a:t>ec</a:t>
            </a:r>
            <a:r>
              <a:rPr sz="4050" spc="-14" baseline="3034" dirty="0" smtClean="0">
                <a:solidFill>
                  <a:srgbClr val="FFFFFF"/>
                </a:solidFill>
                <a:latin typeface="Calibri"/>
                <a:cs typeface="Calibri"/>
              </a:rPr>
              <a:t>h</a:t>
            </a:r>
            <a:r>
              <a:rPr sz="4050" spc="4" baseline="3034" dirty="0" smtClean="0">
                <a:solidFill>
                  <a:srgbClr val="FFFFFF"/>
                </a:solidFill>
                <a:latin typeface="Calibri"/>
                <a:cs typeface="Calibri"/>
              </a:rPr>
              <a:t>o</a:t>
            </a:r>
            <a:r>
              <a:rPr sz="4050" spc="0" baseline="3034" dirty="0" smtClean="0">
                <a:solidFill>
                  <a:srgbClr val="FFFFFF"/>
                </a:solidFill>
                <a:latin typeface="Calibri"/>
                <a:cs typeface="Calibri"/>
              </a:rPr>
              <a:t>s</a:t>
            </a:r>
            <a:r>
              <a:rPr sz="4050" spc="-14" baseline="3034" dirty="0" smtClean="0">
                <a:solidFill>
                  <a:srgbClr val="FFFFFF"/>
                </a:solidFill>
                <a:latin typeface="Calibri"/>
                <a:cs typeface="Calibri"/>
              </a:rPr>
              <a:t> </a:t>
            </a:r>
            <a:r>
              <a:rPr sz="4050" spc="-54" baseline="3034" dirty="0" smtClean="0">
                <a:solidFill>
                  <a:srgbClr val="FFFFFF"/>
                </a:solidFill>
                <a:latin typeface="Calibri"/>
                <a:cs typeface="Calibri"/>
              </a:rPr>
              <a:t>e</a:t>
            </a:r>
            <a:r>
              <a:rPr sz="4050" spc="0" baseline="3034" dirty="0" smtClean="0">
                <a:solidFill>
                  <a:srgbClr val="FFFFFF"/>
                </a:solidFill>
                <a:latin typeface="Calibri"/>
                <a:cs typeface="Calibri"/>
              </a:rPr>
              <a:t>x</a:t>
            </a:r>
            <a:r>
              <a:rPr sz="4050" spc="-9" baseline="3034" dirty="0" smtClean="0">
                <a:solidFill>
                  <a:srgbClr val="FFFFFF"/>
                </a:solidFill>
                <a:latin typeface="Calibri"/>
                <a:cs typeface="Calibri"/>
              </a:rPr>
              <a:t>pu</a:t>
            </a:r>
            <a:r>
              <a:rPr sz="4050" spc="0" baseline="3034" dirty="0" smtClean="0">
                <a:solidFill>
                  <a:srgbClr val="FFFFFF"/>
                </a:solidFill>
                <a:latin typeface="Calibri"/>
                <a:cs typeface="Calibri"/>
              </a:rPr>
              <a:t>e</a:t>
            </a:r>
            <a:r>
              <a:rPr sz="4050" spc="-34" baseline="3034" dirty="0" smtClean="0">
                <a:solidFill>
                  <a:srgbClr val="FFFFFF"/>
                </a:solidFill>
                <a:latin typeface="Calibri"/>
                <a:cs typeface="Calibri"/>
              </a:rPr>
              <a:t>s</a:t>
            </a:r>
            <a:r>
              <a:rPr sz="4050" spc="-19" baseline="3034" dirty="0" smtClean="0">
                <a:solidFill>
                  <a:srgbClr val="FFFFFF"/>
                </a:solidFill>
                <a:latin typeface="Calibri"/>
                <a:cs typeface="Calibri"/>
              </a:rPr>
              <a:t>t</a:t>
            </a:r>
            <a:r>
              <a:rPr sz="4050" spc="4" baseline="3034" dirty="0" smtClean="0">
                <a:solidFill>
                  <a:srgbClr val="FFFFFF"/>
                </a:solidFill>
                <a:latin typeface="Calibri"/>
                <a:cs typeface="Calibri"/>
              </a:rPr>
              <a:t>o</a:t>
            </a:r>
            <a:r>
              <a:rPr sz="4050" spc="0" baseline="3034" dirty="0" smtClean="0">
                <a:solidFill>
                  <a:srgbClr val="FFFFFF"/>
                </a:solidFill>
                <a:latin typeface="Calibri"/>
                <a:cs typeface="Calibri"/>
              </a:rPr>
              <a:t>s</a:t>
            </a:r>
            <a:r>
              <a:rPr sz="4050" spc="-39" baseline="3034" dirty="0" smtClean="0">
                <a:solidFill>
                  <a:srgbClr val="FFFFFF"/>
                </a:solidFill>
                <a:latin typeface="Calibri"/>
                <a:cs typeface="Calibri"/>
              </a:rPr>
              <a:t> </a:t>
            </a:r>
            <a:r>
              <a:rPr sz="4050" spc="-9" baseline="3034" dirty="0" smtClean="0">
                <a:solidFill>
                  <a:srgbClr val="FFFFFF"/>
                </a:solidFill>
                <a:latin typeface="Calibri"/>
                <a:cs typeface="Calibri"/>
              </a:rPr>
              <a:t>p</a:t>
            </a:r>
            <a:r>
              <a:rPr sz="4050" spc="4" baseline="3034" dirty="0" smtClean="0">
                <a:solidFill>
                  <a:srgbClr val="FFFFFF"/>
                </a:solidFill>
                <a:latin typeface="Calibri"/>
                <a:cs typeface="Calibri"/>
              </a:rPr>
              <a:t>o</a:t>
            </a:r>
            <a:r>
              <a:rPr sz="4050" spc="0" baseline="3034" dirty="0" smtClean="0">
                <a:solidFill>
                  <a:srgbClr val="FFFFFF"/>
                </a:solidFill>
                <a:latin typeface="Calibri"/>
                <a:cs typeface="Calibri"/>
              </a:rPr>
              <a:t>r</a:t>
            </a:r>
            <a:r>
              <a:rPr sz="4050" spc="-19" baseline="3034" dirty="0" smtClean="0">
                <a:solidFill>
                  <a:srgbClr val="FFFFFF"/>
                </a:solidFill>
                <a:latin typeface="Calibri"/>
                <a:cs typeface="Calibri"/>
              </a:rPr>
              <a:t> </a:t>
            </a:r>
            <a:r>
              <a:rPr sz="4050" spc="0" baseline="3034" dirty="0" smtClean="0">
                <a:solidFill>
                  <a:srgbClr val="FFFFFF"/>
                </a:solidFill>
                <a:latin typeface="Calibri"/>
                <a:cs typeface="Calibri"/>
              </a:rPr>
              <a:t>el d</a:t>
            </a:r>
            <a:r>
              <a:rPr sz="4050" spc="-14" baseline="3034" dirty="0" smtClean="0">
                <a:solidFill>
                  <a:srgbClr val="FFFFFF"/>
                </a:solidFill>
                <a:latin typeface="Calibri"/>
                <a:cs typeface="Calibri"/>
              </a:rPr>
              <a:t>e</a:t>
            </a:r>
            <a:r>
              <a:rPr sz="4050" spc="-9" baseline="3034" dirty="0" smtClean="0">
                <a:solidFill>
                  <a:srgbClr val="FFFFFF"/>
                </a:solidFill>
                <a:latin typeface="Calibri"/>
                <a:cs typeface="Calibri"/>
              </a:rPr>
              <a:t>m</a:t>
            </a:r>
            <a:r>
              <a:rPr sz="4050" spc="0" baseline="3034" dirty="0" smtClean="0">
                <a:solidFill>
                  <a:srgbClr val="FFFFFF"/>
                </a:solidFill>
                <a:latin typeface="Calibri"/>
                <a:cs typeface="Calibri"/>
              </a:rPr>
              <a:t>a</a:t>
            </a:r>
            <a:r>
              <a:rPr sz="4050" spc="-14" baseline="3034" dirty="0" smtClean="0">
                <a:solidFill>
                  <a:srgbClr val="FFFFFF"/>
                </a:solidFill>
                <a:latin typeface="Calibri"/>
                <a:cs typeface="Calibri"/>
              </a:rPr>
              <a:t>n</a:t>
            </a:r>
            <a:r>
              <a:rPr sz="4050" spc="-9" baseline="3034" dirty="0" smtClean="0">
                <a:solidFill>
                  <a:srgbClr val="FFFFFF"/>
                </a:solidFill>
                <a:latin typeface="Calibri"/>
                <a:cs typeface="Calibri"/>
              </a:rPr>
              <a:t>d</a:t>
            </a:r>
            <a:r>
              <a:rPr sz="4050" spc="0" baseline="3034" dirty="0" smtClean="0">
                <a:solidFill>
                  <a:srgbClr val="FFFFFF"/>
                </a:solidFill>
                <a:latin typeface="Calibri"/>
                <a:cs typeface="Calibri"/>
              </a:rPr>
              <a:t>a</a:t>
            </a:r>
            <a:r>
              <a:rPr sz="4050" spc="-14" baseline="3034" dirty="0" smtClean="0">
                <a:solidFill>
                  <a:srgbClr val="FFFFFF"/>
                </a:solidFill>
                <a:latin typeface="Calibri"/>
                <a:cs typeface="Calibri"/>
              </a:rPr>
              <a:t>d</a:t>
            </a:r>
            <a:r>
              <a:rPr sz="4050" spc="0" baseline="3034" dirty="0" smtClean="0">
                <a:solidFill>
                  <a:srgbClr val="FFFFFF"/>
                </a:solidFill>
                <a:latin typeface="Calibri"/>
                <a:cs typeface="Calibri"/>
              </a:rPr>
              <a:t>o</a:t>
            </a:r>
            <a:r>
              <a:rPr sz="4050" spc="-29" baseline="3034" dirty="0" smtClean="0">
                <a:solidFill>
                  <a:srgbClr val="FFFFFF"/>
                </a:solidFill>
                <a:latin typeface="Calibri"/>
                <a:cs typeface="Calibri"/>
              </a:rPr>
              <a:t> </a:t>
            </a:r>
            <a:r>
              <a:rPr sz="4050" spc="0" baseline="3034" dirty="0" smtClean="0">
                <a:solidFill>
                  <a:srgbClr val="FFFFFF"/>
                </a:solidFill>
                <a:latin typeface="Calibri"/>
                <a:cs typeface="Calibri"/>
              </a:rPr>
              <a:t>en</a:t>
            </a:r>
            <a:endParaRPr sz="2700" dirty="0">
              <a:latin typeface="Calibri"/>
              <a:cs typeface="Calibri"/>
            </a:endParaRPr>
          </a:p>
        </p:txBody>
      </p:sp>
      <p:sp>
        <p:nvSpPr>
          <p:cNvPr id="2" name="object 2"/>
          <p:cNvSpPr txBox="1"/>
          <p:nvPr/>
        </p:nvSpPr>
        <p:spPr>
          <a:xfrm>
            <a:off x="799931" y="5499735"/>
            <a:ext cx="8369959" cy="420196"/>
          </a:xfrm>
          <a:prstGeom prst="rect">
            <a:avLst/>
          </a:prstGeom>
        </p:spPr>
        <p:txBody>
          <a:bodyPr wrap="square" lIns="0" tIns="0" rIns="0" bIns="0" rtlCol="0">
            <a:noAutofit/>
          </a:bodyPr>
          <a:lstStyle/>
          <a:p>
            <a:pPr marL="12700" marR="32384">
              <a:lnSpc>
                <a:spcPts val="2860"/>
              </a:lnSpc>
              <a:spcBef>
                <a:spcPts val="143"/>
              </a:spcBef>
            </a:pPr>
            <a:r>
              <a:rPr sz="4050" spc="0" baseline="3034" dirty="0" smtClean="0">
                <a:solidFill>
                  <a:srgbClr val="FFFFFF"/>
                </a:solidFill>
                <a:latin typeface="Calibri"/>
                <a:cs typeface="Calibri"/>
              </a:rPr>
              <a:t>la</a:t>
            </a:r>
            <a:r>
              <a:rPr sz="4050" spc="-9" baseline="3034" dirty="0" smtClean="0">
                <a:solidFill>
                  <a:srgbClr val="FFFFFF"/>
                </a:solidFill>
                <a:latin typeface="Calibri"/>
                <a:cs typeface="Calibri"/>
              </a:rPr>
              <a:t> </a:t>
            </a:r>
            <a:r>
              <a:rPr sz="4050" spc="-19" baseline="3034" dirty="0" smtClean="0">
                <a:solidFill>
                  <a:srgbClr val="FFFFFF"/>
                </a:solidFill>
                <a:latin typeface="Calibri"/>
                <a:cs typeface="Calibri"/>
              </a:rPr>
              <a:t>c</a:t>
            </a:r>
            <a:r>
              <a:rPr sz="4050" spc="4" baseline="3034" dirty="0" smtClean="0">
                <a:solidFill>
                  <a:srgbClr val="FFFFFF"/>
                </a:solidFill>
                <a:latin typeface="Calibri"/>
                <a:cs typeface="Calibri"/>
              </a:rPr>
              <a:t>o</a:t>
            </a:r>
            <a:r>
              <a:rPr sz="4050" spc="-34" baseline="3034" dirty="0" smtClean="0">
                <a:solidFill>
                  <a:srgbClr val="FFFFFF"/>
                </a:solidFill>
                <a:latin typeface="Calibri"/>
                <a:cs typeface="Calibri"/>
              </a:rPr>
              <a:t>n</a:t>
            </a:r>
            <a:r>
              <a:rPr sz="4050" spc="-19" baseline="3034" dirty="0" smtClean="0">
                <a:solidFill>
                  <a:srgbClr val="FFFFFF"/>
                </a:solidFill>
                <a:latin typeface="Calibri"/>
                <a:cs typeface="Calibri"/>
              </a:rPr>
              <a:t>t</a:t>
            </a:r>
            <a:r>
              <a:rPr sz="4050" spc="0" baseline="3034" dirty="0" smtClean="0">
                <a:solidFill>
                  <a:srgbClr val="FFFFFF"/>
                </a:solidFill>
                <a:latin typeface="Calibri"/>
                <a:cs typeface="Calibri"/>
              </a:rPr>
              <a:t>e</a:t>
            </a:r>
            <a:r>
              <a:rPr sz="4050" spc="-34" baseline="3034" dirty="0" smtClean="0">
                <a:solidFill>
                  <a:srgbClr val="FFFFFF"/>
                </a:solidFill>
                <a:latin typeface="Calibri"/>
                <a:cs typeface="Calibri"/>
              </a:rPr>
              <a:t>s</a:t>
            </a:r>
            <a:r>
              <a:rPr sz="4050" spc="-19" baseline="3034" dirty="0" smtClean="0">
                <a:solidFill>
                  <a:srgbClr val="FFFFFF"/>
                </a:solidFill>
                <a:latin typeface="Calibri"/>
                <a:cs typeface="Calibri"/>
              </a:rPr>
              <a:t>t</a:t>
            </a:r>
            <a:r>
              <a:rPr sz="4050" spc="0" baseline="3034" dirty="0" smtClean="0">
                <a:solidFill>
                  <a:srgbClr val="FFFFFF"/>
                </a:solidFill>
                <a:latin typeface="Calibri"/>
                <a:cs typeface="Calibri"/>
              </a:rPr>
              <a:t>aci</a:t>
            </a:r>
            <a:r>
              <a:rPr sz="4050" spc="-9" baseline="3034" dirty="0" smtClean="0">
                <a:solidFill>
                  <a:srgbClr val="FFFFFF"/>
                </a:solidFill>
                <a:latin typeface="Calibri"/>
                <a:cs typeface="Calibri"/>
              </a:rPr>
              <a:t>ó</a:t>
            </a:r>
            <a:r>
              <a:rPr sz="4050" spc="0" baseline="3034" dirty="0" smtClean="0">
                <a:solidFill>
                  <a:srgbClr val="FFFFFF"/>
                </a:solidFill>
                <a:latin typeface="Calibri"/>
                <a:cs typeface="Calibri"/>
              </a:rPr>
              <a:t>n</a:t>
            </a:r>
            <a:endParaRPr sz="2700" dirty="0">
              <a:latin typeface="Calibri"/>
              <a:cs typeface="Calibri"/>
            </a:endParaRPr>
          </a:p>
          <a:p>
            <a:pPr marL="1923795">
              <a:lnSpc>
                <a:spcPct val="95825"/>
              </a:lnSpc>
              <a:spcBef>
                <a:spcPts val="1598"/>
              </a:spcBef>
            </a:pPr>
            <a:endParaRPr sz="1700" dirty="0">
              <a:latin typeface="Arial"/>
              <a:cs typeface="Arial"/>
            </a:endParaRPr>
          </a:p>
        </p:txBody>
      </p:sp>
      <p:sp>
        <p:nvSpPr>
          <p:cNvPr id="24" name="object 10"/>
          <p:cNvSpPr txBox="1"/>
          <p:nvPr/>
        </p:nvSpPr>
        <p:spPr>
          <a:xfrm>
            <a:off x="4719999" y="604418"/>
            <a:ext cx="2987088" cy="583488"/>
          </a:xfrm>
          <a:prstGeom prst="rect">
            <a:avLst/>
          </a:prstGeom>
        </p:spPr>
        <p:txBody>
          <a:bodyPr wrap="square" lIns="0" tIns="0" rIns="0" bIns="0" rtlCol="0">
            <a:noAutofit/>
          </a:bodyPr>
          <a:lstStyle/>
          <a:p>
            <a:pPr marL="12700">
              <a:lnSpc>
                <a:spcPts val="3365"/>
              </a:lnSpc>
              <a:spcBef>
                <a:spcPts val="168"/>
              </a:spcBef>
            </a:pPr>
            <a:r>
              <a:rPr sz="3600" b="1" dirty="0">
                <a:solidFill>
                  <a:srgbClr val="1F497D"/>
                </a:solidFill>
              </a:rPr>
              <a:t>Prueba Nueva</a:t>
            </a:r>
          </a:p>
        </p:txBody>
      </p:sp>
    </p:spTree>
    <p:extLst>
      <p:ext uri="{BB962C8B-B14F-4D97-AF65-F5344CB8AC3E}">
        <p14:creationId xmlns:p14="http://schemas.microsoft.com/office/powerpoint/2010/main" val="4787150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p:nvPr/>
        </p:nvSpPr>
        <p:spPr>
          <a:xfrm>
            <a:off x="609600" y="1264707"/>
            <a:ext cx="10972800" cy="834263"/>
          </a:xfrm>
          <a:custGeom>
            <a:avLst/>
            <a:gdLst/>
            <a:ahLst/>
            <a:cxnLst/>
            <a:rect l="l" t="t" r="r" b="b"/>
            <a:pathLst>
              <a:path w="8229600" h="834263">
                <a:moveTo>
                  <a:pt x="0" y="139064"/>
                </a:moveTo>
                <a:lnTo>
                  <a:pt x="0" y="695198"/>
                </a:lnTo>
                <a:lnTo>
                  <a:pt x="181" y="702362"/>
                </a:lnTo>
                <a:lnTo>
                  <a:pt x="8912" y="744304"/>
                </a:lnTo>
                <a:lnTo>
                  <a:pt x="29246" y="780544"/>
                </a:lnTo>
                <a:lnTo>
                  <a:pt x="59101" y="809002"/>
                </a:lnTo>
                <a:lnTo>
                  <a:pt x="96393" y="827601"/>
                </a:lnTo>
                <a:lnTo>
                  <a:pt x="139039" y="834263"/>
                </a:lnTo>
                <a:lnTo>
                  <a:pt x="8090534" y="834263"/>
                </a:lnTo>
                <a:lnTo>
                  <a:pt x="8139656" y="825347"/>
                </a:lnTo>
                <a:lnTo>
                  <a:pt x="8175890" y="805014"/>
                </a:lnTo>
                <a:lnTo>
                  <a:pt x="8204343" y="775160"/>
                </a:lnTo>
                <a:lnTo>
                  <a:pt x="8222939" y="737862"/>
                </a:lnTo>
                <a:lnTo>
                  <a:pt x="8229600" y="695198"/>
                </a:lnTo>
                <a:lnTo>
                  <a:pt x="8229600" y="139064"/>
                </a:lnTo>
                <a:lnTo>
                  <a:pt x="8220684" y="89995"/>
                </a:lnTo>
                <a:lnTo>
                  <a:pt x="8200351" y="53763"/>
                </a:lnTo>
                <a:lnTo>
                  <a:pt x="8170497" y="25291"/>
                </a:lnTo>
                <a:lnTo>
                  <a:pt x="8133199" y="6671"/>
                </a:lnTo>
                <a:lnTo>
                  <a:pt x="8090534" y="0"/>
                </a:lnTo>
                <a:lnTo>
                  <a:pt x="139039" y="0"/>
                </a:lnTo>
                <a:lnTo>
                  <a:pt x="89956" y="8925"/>
                </a:lnTo>
                <a:lnTo>
                  <a:pt x="53724" y="29279"/>
                </a:lnTo>
                <a:lnTo>
                  <a:pt x="25266" y="59151"/>
                </a:lnTo>
                <a:lnTo>
                  <a:pt x="6663" y="96444"/>
                </a:lnTo>
                <a:lnTo>
                  <a:pt x="0" y="139064"/>
                </a:lnTo>
                <a:close/>
              </a:path>
            </a:pathLst>
          </a:custGeom>
          <a:solidFill>
            <a:srgbClr val="4F81BC"/>
          </a:solidFill>
        </p:spPr>
        <p:txBody>
          <a:bodyPr wrap="square" lIns="0" tIns="0" rIns="0" bIns="0" rtlCol="0">
            <a:noAutofit/>
          </a:bodyPr>
          <a:lstStyle/>
          <a:p>
            <a:endParaRPr/>
          </a:p>
        </p:txBody>
      </p:sp>
      <p:sp>
        <p:nvSpPr>
          <p:cNvPr id="15" name="object 15"/>
          <p:cNvSpPr/>
          <p:nvPr/>
        </p:nvSpPr>
        <p:spPr>
          <a:xfrm>
            <a:off x="609600" y="2159423"/>
            <a:ext cx="10972800" cy="834263"/>
          </a:xfrm>
          <a:custGeom>
            <a:avLst/>
            <a:gdLst/>
            <a:ahLst/>
            <a:cxnLst/>
            <a:rect l="l" t="t" r="r" b="b"/>
            <a:pathLst>
              <a:path w="8229600" h="834263">
                <a:moveTo>
                  <a:pt x="0" y="139064"/>
                </a:moveTo>
                <a:lnTo>
                  <a:pt x="0" y="695198"/>
                </a:lnTo>
                <a:lnTo>
                  <a:pt x="181" y="702362"/>
                </a:lnTo>
                <a:lnTo>
                  <a:pt x="8912" y="744304"/>
                </a:lnTo>
                <a:lnTo>
                  <a:pt x="29246" y="780544"/>
                </a:lnTo>
                <a:lnTo>
                  <a:pt x="59101" y="809002"/>
                </a:lnTo>
                <a:lnTo>
                  <a:pt x="96393" y="827601"/>
                </a:lnTo>
                <a:lnTo>
                  <a:pt x="139039" y="834263"/>
                </a:lnTo>
                <a:lnTo>
                  <a:pt x="8090534" y="834263"/>
                </a:lnTo>
                <a:lnTo>
                  <a:pt x="8139656" y="825347"/>
                </a:lnTo>
                <a:lnTo>
                  <a:pt x="8175890" y="805014"/>
                </a:lnTo>
                <a:lnTo>
                  <a:pt x="8204343" y="775160"/>
                </a:lnTo>
                <a:lnTo>
                  <a:pt x="8222939" y="737862"/>
                </a:lnTo>
                <a:lnTo>
                  <a:pt x="8229600" y="695198"/>
                </a:lnTo>
                <a:lnTo>
                  <a:pt x="8229600" y="139064"/>
                </a:lnTo>
                <a:lnTo>
                  <a:pt x="8220684" y="89995"/>
                </a:lnTo>
                <a:lnTo>
                  <a:pt x="8200351" y="53763"/>
                </a:lnTo>
                <a:lnTo>
                  <a:pt x="8170497" y="25291"/>
                </a:lnTo>
                <a:lnTo>
                  <a:pt x="8133199" y="6671"/>
                </a:lnTo>
                <a:lnTo>
                  <a:pt x="8090534" y="0"/>
                </a:lnTo>
                <a:lnTo>
                  <a:pt x="139039" y="0"/>
                </a:lnTo>
                <a:lnTo>
                  <a:pt x="89956" y="8925"/>
                </a:lnTo>
                <a:lnTo>
                  <a:pt x="53724" y="29279"/>
                </a:lnTo>
                <a:lnTo>
                  <a:pt x="25266" y="59151"/>
                </a:lnTo>
                <a:lnTo>
                  <a:pt x="6663" y="96444"/>
                </a:lnTo>
                <a:lnTo>
                  <a:pt x="0" y="139064"/>
                </a:lnTo>
                <a:close/>
              </a:path>
            </a:pathLst>
          </a:custGeom>
          <a:solidFill>
            <a:srgbClr val="4F81BC"/>
          </a:solidFill>
        </p:spPr>
        <p:txBody>
          <a:bodyPr wrap="square" lIns="0" tIns="0" rIns="0" bIns="0" rtlCol="0">
            <a:noAutofit/>
          </a:bodyPr>
          <a:lstStyle/>
          <a:p>
            <a:endParaRPr/>
          </a:p>
        </p:txBody>
      </p:sp>
      <p:sp>
        <p:nvSpPr>
          <p:cNvPr id="14" name="object 14"/>
          <p:cNvSpPr/>
          <p:nvPr/>
        </p:nvSpPr>
        <p:spPr>
          <a:xfrm>
            <a:off x="609600" y="3054136"/>
            <a:ext cx="10972800" cy="834263"/>
          </a:xfrm>
          <a:custGeom>
            <a:avLst/>
            <a:gdLst/>
            <a:ahLst/>
            <a:cxnLst/>
            <a:rect l="l" t="t" r="r" b="b"/>
            <a:pathLst>
              <a:path w="8229600" h="834263">
                <a:moveTo>
                  <a:pt x="0" y="139065"/>
                </a:moveTo>
                <a:lnTo>
                  <a:pt x="0" y="695198"/>
                </a:lnTo>
                <a:lnTo>
                  <a:pt x="181" y="702362"/>
                </a:lnTo>
                <a:lnTo>
                  <a:pt x="8912" y="744304"/>
                </a:lnTo>
                <a:lnTo>
                  <a:pt x="29246" y="780544"/>
                </a:lnTo>
                <a:lnTo>
                  <a:pt x="59101" y="809002"/>
                </a:lnTo>
                <a:lnTo>
                  <a:pt x="96393" y="827601"/>
                </a:lnTo>
                <a:lnTo>
                  <a:pt x="139039" y="834263"/>
                </a:lnTo>
                <a:lnTo>
                  <a:pt x="8090534" y="834263"/>
                </a:lnTo>
                <a:lnTo>
                  <a:pt x="8139656" y="825347"/>
                </a:lnTo>
                <a:lnTo>
                  <a:pt x="8175890" y="805014"/>
                </a:lnTo>
                <a:lnTo>
                  <a:pt x="8204343" y="775160"/>
                </a:lnTo>
                <a:lnTo>
                  <a:pt x="8222939" y="737862"/>
                </a:lnTo>
                <a:lnTo>
                  <a:pt x="8229600" y="695198"/>
                </a:lnTo>
                <a:lnTo>
                  <a:pt x="8229600" y="139065"/>
                </a:lnTo>
                <a:lnTo>
                  <a:pt x="8220684" y="89995"/>
                </a:lnTo>
                <a:lnTo>
                  <a:pt x="8200351" y="53763"/>
                </a:lnTo>
                <a:lnTo>
                  <a:pt x="8170497" y="25291"/>
                </a:lnTo>
                <a:lnTo>
                  <a:pt x="8133199" y="6671"/>
                </a:lnTo>
                <a:lnTo>
                  <a:pt x="8090534" y="0"/>
                </a:lnTo>
                <a:lnTo>
                  <a:pt x="139039" y="0"/>
                </a:lnTo>
                <a:lnTo>
                  <a:pt x="89956" y="8925"/>
                </a:lnTo>
                <a:lnTo>
                  <a:pt x="53724" y="29279"/>
                </a:lnTo>
                <a:lnTo>
                  <a:pt x="25266" y="59151"/>
                </a:lnTo>
                <a:lnTo>
                  <a:pt x="6663" y="96444"/>
                </a:lnTo>
                <a:lnTo>
                  <a:pt x="0" y="139065"/>
                </a:lnTo>
                <a:close/>
              </a:path>
            </a:pathLst>
          </a:custGeom>
          <a:solidFill>
            <a:srgbClr val="4F81BC"/>
          </a:solidFill>
        </p:spPr>
        <p:txBody>
          <a:bodyPr wrap="square" lIns="0" tIns="0" rIns="0" bIns="0" rtlCol="0">
            <a:noAutofit/>
          </a:bodyPr>
          <a:lstStyle/>
          <a:p>
            <a:endParaRPr/>
          </a:p>
        </p:txBody>
      </p:sp>
      <p:sp>
        <p:nvSpPr>
          <p:cNvPr id="13" name="object 13"/>
          <p:cNvSpPr/>
          <p:nvPr/>
        </p:nvSpPr>
        <p:spPr>
          <a:xfrm>
            <a:off x="609600" y="3948853"/>
            <a:ext cx="10972800" cy="834263"/>
          </a:xfrm>
          <a:custGeom>
            <a:avLst/>
            <a:gdLst/>
            <a:ahLst/>
            <a:cxnLst/>
            <a:rect l="l" t="t" r="r" b="b"/>
            <a:pathLst>
              <a:path w="8229600" h="834263">
                <a:moveTo>
                  <a:pt x="0" y="139065"/>
                </a:moveTo>
                <a:lnTo>
                  <a:pt x="0" y="695198"/>
                </a:lnTo>
                <a:lnTo>
                  <a:pt x="181" y="702362"/>
                </a:lnTo>
                <a:lnTo>
                  <a:pt x="8912" y="744304"/>
                </a:lnTo>
                <a:lnTo>
                  <a:pt x="29246" y="780544"/>
                </a:lnTo>
                <a:lnTo>
                  <a:pt x="59101" y="809002"/>
                </a:lnTo>
                <a:lnTo>
                  <a:pt x="96393" y="827601"/>
                </a:lnTo>
                <a:lnTo>
                  <a:pt x="139039" y="834263"/>
                </a:lnTo>
                <a:lnTo>
                  <a:pt x="8090534" y="834263"/>
                </a:lnTo>
                <a:lnTo>
                  <a:pt x="8139656" y="825347"/>
                </a:lnTo>
                <a:lnTo>
                  <a:pt x="8175890" y="805014"/>
                </a:lnTo>
                <a:lnTo>
                  <a:pt x="8204343" y="775160"/>
                </a:lnTo>
                <a:lnTo>
                  <a:pt x="8222939" y="737862"/>
                </a:lnTo>
                <a:lnTo>
                  <a:pt x="8229600" y="695198"/>
                </a:lnTo>
                <a:lnTo>
                  <a:pt x="8229600" y="139065"/>
                </a:lnTo>
                <a:lnTo>
                  <a:pt x="8220684" y="89943"/>
                </a:lnTo>
                <a:lnTo>
                  <a:pt x="8200351" y="53709"/>
                </a:lnTo>
                <a:lnTo>
                  <a:pt x="8170497" y="25256"/>
                </a:lnTo>
                <a:lnTo>
                  <a:pt x="8133199" y="6660"/>
                </a:lnTo>
                <a:lnTo>
                  <a:pt x="8090534" y="0"/>
                </a:lnTo>
                <a:lnTo>
                  <a:pt x="139039" y="0"/>
                </a:lnTo>
                <a:lnTo>
                  <a:pt x="89956" y="8910"/>
                </a:lnTo>
                <a:lnTo>
                  <a:pt x="53724" y="29241"/>
                </a:lnTo>
                <a:lnTo>
                  <a:pt x="25266" y="59096"/>
                </a:lnTo>
                <a:lnTo>
                  <a:pt x="6663" y="96396"/>
                </a:lnTo>
                <a:lnTo>
                  <a:pt x="0" y="139065"/>
                </a:lnTo>
                <a:close/>
              </a:path>
            </a:pathLst>
          </a:custGeom>
          <a:solidFill>
            <a:srgbClr val="4F81BC"/>
          </a:solidFill>
        </p:spPr>
        <p:txBody>
          <a:bodyPr wrap="square" lIns="0" tIns="0" rIns="0" bIns="0" rtlCol="0">
            <a:noAutofit/>
          </a:bodyPr>
          <a:lstStyle/>
          <a:p>
            <a:endParaRPr/>
          </a:p>
        </p:txBody>
      </p:sp>
      <p:sp>
        <p:nvSpPr>
          <p:cNvPr id="12" name="object 12"/>
          <p:cNvSpPr/>
          <p:nvPr/>
        </p:nvSpPr>
        <p:spPr>
          <a:xfrm>
            <a:off x="609600" y="4843568"/>
            <a:ext cx="10972800" cy="834263"/>
          </a:xfrm>
          <a:custGeom>
            <a:avLst/>
            <a:gdLst/>
            <a:ahLst/>
            <a:cxnLst/>
            <a:rect l="l" t="t" r="r" b="b"/>
            <a:pathLst>
              <a:path w="8229600" h="834263">
                <a:moveTo>
                  <a:pt x="0" y="139064"/>
                </a:moveTo>
                <a:lnTo>
                  <a:pt x="0" y="695223"/>
                </a:lnTo>
                <a:lnTo>
                  <a:pt x="180" y="702362"/>
                </a:lnTo>
                <a:lnTo>
                  <a:pt x="8907" y="744291"/>
                </a:lnTo>
                <a:lnTo>
                  <a:pt x="29240" y="780529"/>
                </a:lnTo>
                <a:lnTo>
                  <a:pt x="59095" y="808992"/>
                </a:lnTo>
                <a:lnTo>
                  <a:pt x="96389" y="827598"/>
                </a:lnTo>
                <a:lnTo>
                  <a:pt x="139039" y="834263"/>
                </a:lnTo>
                <a:lnTo>
                  <a:pt x="8090534" y="834263"/>
                </a:lnTo>
                <a:lnTo>
                  <a:pt x="8139641" y="825350"/>
                </a:lnTo>
                <a:lnTo>
                  <a:pt x="8175881" y="805016"/>
                </a:lnTo>
                <a:lnTo>
                  <a:pt x="8204339" y="775161"/>
                </a:lnTo>
                <a:lnTo>
                  <a:pt x="8222938" y="737869"/>
                </a:lnTo>
                <a:lnTo>
                  <a:pt x="8229600" y="695223"/>
                </a:lnTo>
                <a:lnTo>
                  <a:pt x="8229600" y="139064"/>
                </a:lnTo>
                <a:lnTo>
                  <a:pt x="8220684" y="89943"/>
                </a:lnTo>
                <a:lnTo>
                  <a:pt x="8200351" y="53709"/>
                </a:lnTo>
                <a:lnTo>
                  <a:pt x="8170497" y="25256"/>
                </a:lnTo>
                <a:lnTo>
                  <a:pt x="8133199" y="6660"/>
                </a:lnTo>
                <a:lnTo>
                  <a:pt x="8090534" y="0"/>
                </a:lnTo>
                <a:lnTo>
                  <a:pt x="139039" y="0"/>
                </a:lnTo>
                <a:lnTo>
                  <a:pt x="89956" y="8910"/>
                </a:lnTo>
                <a:lnTo>
                  <a:pt x="53724" y="29241"/>
                </a:lnTo>
                <a:lnTo>
                  <a:pt x="25266" y="59096"/>
                </a:lnTo>
                <a:lnTo>
                  <a:pt x="6663" y="96396"/>
                </a:lnTo>
                <a:lnTo>
                  <a:pt x="0" y="139064"/>
                </a:lnTo>
                <a:close/>
              </a:path>
            </a:pathLst>
          </a:custGeom>
          <a:solidFill>
            <a:srgbClr val="4F81BC"/>
          </a:solidFill>
        </p:spPr>
        <p:txBody>
          <a:bodyPr wrap="square" lIns="0" tIns="0" rIns="0" bIns="0" rtlCol="0">
            <a:noAutofit/>
          </a:bodyPr>
          <a:lstStyle/>
          <a:p>
            <a:endParaRPr/>
          </a:p>
        </p:txBody>
      </p:sp>
      <p:sp>
        <p:nvSpPr>
          <p:cNvPr id="9" name="object 9"/>
          <p:cNvSpPr txBox="1"/>
          <p:nvPr/>
        </p:nvSpPr>
        <p:spPr>
          <a:xfrm>
            <a:off x="3898841" y="643280"/>
            <a:ext cx="5730352" cy="482904"/>
          </a:xfrm>
          <a:prstGeom prst="rect">
            <a:avLst/>
          </a:prstGeom>
        </p:spPr>
        <p:txBody>
          <a:bodyPr wrap="square" lIns="0" tIns="0" rIns="0" bIns="0" rtlCol="0">
            <a:noAutofit/>
          </a:bodyPr>
          <a:lstStyle/>
          <a:p>
            <a:pPr marL="12700">
              <a:lnSpc>
                <a:spcPts val="3365"/>
              </a:lnSpc>
              <a:spcBef>
                <a:spcPts val="168"/>
              </a:spcBef>
            </a:pPr>
            <a:r>
              <a:rPr sz="3600" b="1" dirty="0">
                <a:solidFill>
                  <a:srgbClr val="1F497D"/>
                </a:solidFill>
              </a:rPr>
              <a:t>Prueba sobre hechos nuevos</a:t>
            </a:r>
          </a:p>
        </p:txBody>
      </p:sp>
      <p:sp>
        <p:nvSpPr>
          <p:cNvPr id="7" name="object 7"/>
          <p:cNvSpPr txBox="1"/>
          <p:nvPr/>
        </p:nvSpPr>
        <p:spPr>
          <a:xfrm>
            <a:off x="754008" y="1544870"/>
            <a:ext cx="635977" cy="293623"/>
          </a:xfrm>
          <a:prstGeom prst="rect">
            <a:avLst/>
          </a:prstGeom>
        </p:spPr>
        <p:txBody>
          <a:bodyPr wrap="square" lIns="0" tIns="0" rIns="0" bIns="0" rtlCol="0">
            <a:noAutofit/>
          </a:bodyPr>
          <a:lstStyle/>
          <a:p>
            <a:pPr marL="12700">
              <a:lnSpc>
                <a:spcPts val="2250"/>
              </a:lnSpc>
              <a:spcBef>
                <a:spcPts val="112"/>
              </a:spcBef>
            </a:pPr>
            <a:r>
              <a:rPr sz="3150" spc="9" baseline="2600" dirty="0" smtClean="0">
                <a:solidFill>
                  <a:srgbClr val="FFFFFF"/>
                </a:solidFill>
                <a:latin typeface="Calibri"/>
                <a:cs typeface="Calibri"/>
              </a:rPr>
              <a:t>148</a:t>
            </a:r>
            <a:endParaRPr sz="2100">
              <a:latin typeface="Calibri"/>
              <a:cs typeface="Calibri"/>
            </a:endParaRPr>
          </a:p>
        </p:txBody>
      </p:sp>
      <p:sp>
        <p:nvSpPr>
          <p:cNvPr id="6" name="object 6"/>
          <p:cNvSpPr txBox="1"/>
          <p:nvPr/>
        </p:nvSpPr>
        <p:spPr>
          <a:xfrm>
            <a:off x="754007" y="2440093"/>
            <a:ext cx="8394231" cy="293623"/>
          </a:xfrm>
          <a:prstGeom prst="rect">
            <a:avLst/>
          </a:prstGeom>
        </p:spPr>
        <p:txBody>
          <a:bodyPr wrap="square" lIns="0" tIns="0" rIns="0" bIns="0" rtlCol="0">
            <a:noAutofit/>
          </a:bodyPr>
          <a:lstStyle/>
          <a:p>
            <a:pPr marL="12700">
              <a:lnSpc>
                <a:spcPts val="2250"/>
              </a:lnSpc>
              <a:spcBef>
                <a:spcPts val="112"/>
              </a:spcBef>
            </a:pPr>
            <a:r>
              <a:rPr sz="3150" spc="0" baseline="2600" dirty="0" smtClean="0">
                <a:solidFill>
                  <a:srgbClr val="FFFFFF"/>
                </a:solidFill>
                <a:latin typeface="Calibri"/>
                <a:cs typeface="Calibri"/>
              </a:rPr>
              <a:t>Ad</a:t>
            </a:r>
            <a:r>
              <a:rPr sz="3150" spc="-9" baseline="2600" dirty="0" smtClean="0">
                <a:solidFill>
                  <a:srgbClr val="FFFFFF"/>
                </a:solidFill>
                <a:latin typeface="Calibri"/>
                <a:cs typeface="Calibri"/>
              </a:rPr>
              <a:t>m</a:t>
            </a:r>
            <a:r>
              <a:rPr sz="3150" spc="0" baseline="2600" dirty="0" smtClean="0">
                <a:solidFill>
                  <a:srgbClr val="FFFFFF"/>
                </a:solidFill>
                <a:latin typeface="Calibri"/>
                <a:cs typeface="Calibri"/>
              </a:rPr>
              <a:t>i</a:t>
            </a:r>
            <a:r>
              <a:rPr sz="3150" spc="-39" baseline="2600" dirty="0" smtClean="0">
                <a:solidFill>
                  <a:srgbClr val="FFFFFF"/>
                </a:solidFill>
                <a:latin typeface="Calibri"/>
                <a:cs typeface="Calibri"/>
              </a:rPr>
              <a:t>t</a:t>
            </a:r>
            <a:r>
              <a:rPr sz="3150" spc="0" baseline="2600" dirty="0" smtClean="0">
                <a:solidFill>
                  <a:srgbClr val="FFFFFF"/>
                </a:solidFill>
                <a:latin typeface="Calibri"/>
                <a:cs typeface="Calibri"/>
              </a:rPr>
              <a:t>e</a:t>
            </a:r>
            <a:r>
              <a:rPr sz="3150" spc="-14" baseline="2600" dirty="0" smtClean="0">
                <a:solidFill>
                  <a:srgbClr val="FFFFFF"/>
                </a:solidFill>
                <a:latin typeface="Calibri"/>
                <a:cs typeface="Calibri"/>
              </a:rPr>
              <a:t> </a:t>
            </a:r>
            <a:r>
              <a:rPr sz="3150" spc="0" baseline="2600" dirty="0" smtClean="0">
                <a:solidFill>
                  <a:srgbClr val="FFFFFF"/>
                </a:solidFill>
                <a:latin typeface="Calibri"/>
                <a:cs typeface="Calibri"/>
              </a:rPr>
              <a:t>la </a:t>
            </a:r>
            <a:r>
              <a:rPr sz="3150" spc="-14" baseline="2600" dirty="0" smtClean="0">
                <a:solidFill>
                  <a:srgbClr val="FFFFFF"/>
                </a:solidFill>
                <a:latin typeface="Calibri"/>
                <a:cs typeface="Calibri"/>
              </a:rPr>
              <a:t>r</a:t>
            </a:r>
            <a:r>
              <a:rPr sz="3150" spc="-19" baseline="2600" dirty="0" smtClean="0">
                <a:solidFill>
                  <a:srgbClr val="FFFFFF"/>
                </a:solidFill>
                <a:latin typeface="Calibri"/>
                <a:cs typeface="Calibri"/>
              </a:rPr>
              <a:t>e</a:t>
            </a:r>
            <a:r>
              <a:rPr sz="3150" spc="-44" baseline="2600" dirty="0" smtClean="0">
                <a:solidFill>
                  <a:srgbClr val="FFFFFF"/>
                </a:solidFill>
                <a:latin typeface="Calibri"/>
                <a:cs typeface="Calibri"/>
              </a:rPr>
              <a:t>f</a:t>
            </a:r>
            <a:r>
              <a:rPr sz="3150" spc="-9" baseline="2600" dirty="0" smtClean="0">
                <a:solidFill>
                  <a:srgbClr val="FFFFFF"/>
                </a:solidFill>
                <a:latin typeface="Calibri"/>
                <a:cs typeface="Calibri"/>
              </a:rPr>
              <a:t>o</a:t>
            </a:r>
            <a:r>
              <a:rPr sz="3150" spc="4" baseline="2600" dirty="0" smtClean="0">
                <a:solidFill>
                  <a:srgbClr val="FFFFFF"/>
                </a:solidFill>
                <a:latin typeface="Calibri"/>
                <a:cs typeface="Calibri"/>
              </a:rPr>
              <a:t>r</a:t>
            </a:r>
            <a:r>
              <a:rPr sz="3150" spc="-9" baseline="2600" dirty="0" smtClean="0">
                <a:solidFill>
                  <a:srgbClr val="FFFFFF"/>
                </a:solidFill>
                <a:latin typeface="Calibri"/>
                <a:cs typeface="Calibri"/>
              </a:rPr>
              <a:t>m</a:t>
            </a:r>
            <a:r>
              <a:rPr sz="3150" spc="0" baseline="2600" dirty="0" smtClean="0">
                <a:solidFill>
                  <a:srgbClr val="FFFFFF"/>
                </a:solidFill>
                <a:latin typeface="Calibri"/>
                <a:cs typeface="Calibri"/>
              </a:rPr>
              <a:t>a</a:t>
            </a:r>
            <a:r>
              <a:rPr sz="3150" spc="-44" baseline="2600" dirty="0" smtClean="0">
                <a:solidFill>
                  <a:srgbClr val="FFFFFF"/>
                </a:solidFill>
                <a:latin typeface="Calibri"/>
                <a:cs typeface="Calibri"/>
              </a:rPr>
              <a:t> </a:t>
            </a:r>
            <a:r>
              <a:rPr sz="3150" spc="0" baseline="2600" dirty="0" smtClean="0">
                <a:solidFill>
                  <a:srgbClr val="FFFFFF"/>
                </a:solidFill>
                <a:latin typeface="Calibri"/>
                <a:cs typeface="Calibri"/>
              </a:rPr>
              <a:t>de la</a:t>
            </a:r>
            <a:r>
              <a:rPr sz="3150" spc="-24" baseline="2600" dirty="0" smtClean="0">
                <a:solidFill>
                  <a:srgbClr val="FFFFFF"/>
                </a:solidFill>
                <a:latin typeface="Calibri"/>
                <a:cs typeface="Calibri"/>
              </a:rPr>
              <a:t> </a:t>
            </a:r>
            <a:r>
              <a:rPr sz="3150" spc="0" baseline="2600" dirty="0" smtClean="0">
                <a:solidFill>
                  <a:srgbClr val="FFFFFF"/>
                </a:solidFill>
                <a:latin typeface="Calibri"/>
                <a:cs typeface="Calibri"/>
              </a:rPr>
              <a:t>de</a:t>
            </a:r>
            <a:r>
              <a:rPr sz="3150" spc="-9" baseline="2600" dirty="0" smtClean="0">
                <a:solidFill>
                  <a:srgbClr val="FFFFFF"/>
                </a:solidFill>
                <a:latin typeface="Calibri"/>
                <a:cs typeface="Calibri"/>
              </a:rPr>
              <a:t>m</a:t>
            </a:r>
            <a:r>
              <a:rPr sz="3150" spc="0" baseline="2600" dirty="0" smtClean="0">
                <a:solidFill>
                  <a:srgbClr val="FFFFFF"/>
                </a:solidFill>
                <a:latin typeface="Calibri"/>
                <a:cs typeface="Calibri"/>
              </a:rPr>
              <a:t>a</a:t>
            </a:r>
            <a:r>
              <a:rPr sz="3150" spc="-9" baseline="2600" dirty="0" smtClean="0">
                <a:solidFill>
                  <a:srgbClr val="FFFFFF"/>
                </a:solidFill>
                <a:latin typeface="Calibri"/>
                <a:cs typeface="Calibri"/>
              </a:rPr>
              <a:t>n</a:t>
            </a:r>
            <a:r>
              <a:rPr sz="3150" spc="0" baseline="2600" dirty="0" smtClean="0">
                <a:solidFill>
                  <a:srgbClr val="FFFFFF"/>
                </a:solidFill>
                <a:latin typeface="Calibri"/>
                <a:cs typeface="Calibri"/>
              </a:rPr>
              <a:t>da</a:t>
            </a:r>
            <a:r>
              <a:rPr sz="3150" spc="449" baseline="2600" dirty="0" smtClean="0">
                <a:solidFill>
                  <a:srgbClr val="FFFFFF"/>
                </a:solidFill>
                <a:latin typeface="Calibri"/>
                <a:cs typeface="Calibri"/>
              </a:rPr>
              <a:t> </a:t>
            </a:r>
            <a:r>
              <a:rPr sz="3150" spc="0" baseline="2600" dirty="0" smtClean="0">
                <a:solidFill>
                  <a:srgbClr val="FFFFFF"/>
                </a:solidFill>
                <a:latin typeface="Calibri"/>
                <a:cs typeface="Calibri"/>
              </a:rPr>
              <a:t>de</a:t>
            </a:r>
            <a:r>
              <a:rPr sz="3150" spc="-9" baseline="2600" dirty="0" smtClean="0">
                <a:solidFill>
                  <a:srgbClr val="FFFFFF"/>
                </a:solidFill>
                <a:latin typeface="Calibri"/>
                <a:cs typeface="Calibri"/>
              </a:rPr>
              <a:t>s</a:t>
            </a:r>
            <a:r>
              <a:rPr sz="3150" spc="0" baseline="2600" dirty="0" smtClean="0">
                <a:solidFill>
                  <a:srgbClr val="FFFFFF"/>
                </a:solidFill>
                <a:latin typeface="Calibri"/>
                <a:cs typeface="Calibri"/>
              </a:rPr>
              <a:t>p</a:t>
            </a:r>
            <a:r>
              <a:rPr sz="3150" spc="-9" baseline="2600" dirty="0" smtClean="0">
                <a:solidFill>
                  <a:srgbClr val="FFFFFF"/>
                </a:solidFill>
                <a:latin typeface="Calibri"/>
                <a:cs typeface="Calibri"/>
              </a:rPr>
              <a:t>u</a:t>
            </a:r>
            <a:r>
              <a:rPr sz="3150" spc="0" baseline="2600" dirty="0" smtClean="0">
                <a:solidFill>
                  <a:srgbClr val="FFFFFF"/>
                </a:solidFill>
                <a:latin typeface="Calibri"/>
                <a:cs typeface="Calibri"/>
              </a:rPr>
              <a:t>és </a:t>
            </a:r>
            <a:r>
              <a:rPr sz="3150" spc="-9" baseline="2600" dirty="0" smtClean="0">
                <a:solidFill>
                  <a:srgbClr val="FFFFFF"/>
                </a:solidFill>
                <a:latin typeface="Calibri"/>
                <a:cs typeface="Calibri"/>
              </a:rPr>
              <a:t>d</a:t>
            </a:r>
            <a:r>
              <a:rPr sz="3150" spc="0" baseline="2600" dirty="0" smtClean="0">
                <a:solidFill>
                  <a:srgbClr val="FFFFFF"/>
                </a:solidFill>
                <a:latin typeface="Calibri"/>
                <a:cs typeface="Calibri"/>
              </a:rPr>
              <a:t>e</a:t>
            </a:r>
            <a:r>
              <a:rPr sz="3150" spc="-14" baseline="2600" dirty="0" smtClean="0">
                <a:solidFill>
                  <a:srgbClr val="FFFFFF"/>
                </a:solidFill>
                <a:latin typeface="Calibri"/>
                <a:cs typeface="Calibri"/>
              </a:rPr>
              <a:t> </a:t>
            </a:r>
            <a:r>
              <a:rPr sz="3150" spc="-29" baseline="2600" dirty="0" smtClean="0">
                <a:solidFill>
                  <a:srgbClr val="FFFFFF"/>
                </a:solidFill>
                <a:latin typeface="Calibri"/>
                <a:cs typeface="Calibri"/>
              </a:rPr>
              <a:t>c</a:t>
            </a:r>
            <a:r>
              <a:rPr sz="3150" spc="-9" baseline="2600" dirty="0" smtClean="0">
                <a:solidFill>
                  <a:srgbClr val="FFFFFF"/>
                </a:solidFill>
                <a:latin typeface="Calibri"/>
                <a:cs typeface="Calibri"/>
              </a:rPr>
              <a:t>o</a:t>
            </a:r>
            <a:r>
              <a:rPr sz="3150" spc="-29" baseline="2600" dirty="0" smtClean="0">
                <a:solidFill>
                  <a:srgbClr val="FFFFFF"/>
                </a:solidFill>
                <a:latin typeface="Calibri"/>
                <a:cs typeface="Calibri"/>
              </a:rPr>
              <a:t>n</a:t>
            </a:r>
            <a:r>
              <a:rPr sz="3150" spc="-34" baseline="2600" dirty="0" smtClean="0">
                <a:solidFill>
                  <a:srgbClr val="FFFFFF"/>
                </a:solidFill>
                <a:latin typeface="Calibri"/>
                <a:cs typeface="Calibri"/>
              </a:rPr>
              <a:t>t</a:t>
            </a:r>
            <a:r>
              <a:rPr sz="3150" spc="0" baseline="2600" dirty="0" smtClean="0">
                <a:solidFill>
                  <a:srgbClr val="FFFFFF"/>
                </a:solidFill>
                <a:latin typeface="Calibri"/>
                <a:cs typeface="Calibri"/>
              </a:rPr>
              <a:t>e</a:t>
            </a:r>
            <a:r>
              <a:rPr sz="3150" spc="-29" baseline="2600" dirty="0" smtClean="0">
                <a:solidFill>
                  <a:srgbClr val="FFFFFF"/>
                </a:solidFill>
                <a:latin typeface="Calibri"/>
                <a:cs typeface="Calibri"/>
              </a:rPr>
              <a:t>s</a:t>
            </a:r>
            <a:r>
              <a:rPr sz="3150" spc="-34" baseline="2600" dirty="0" smtClean="0">
                <a:solidFill>
                  <a:srgbClr val="FFFFFF"/>
                </a:solidFill>
                <a:latin typeface="Calibri"/>
                <a:cs typeface="Calibri"/>
              </a:rPr>
              <a:t>t</a:t>
            </a:r>
            <a:r>
              <a:rPr sz="3150" spc="0" baseline="2600" dirty="0" smtClean="0">
                <a:solidFill>
                  <a:srgbClr val="FFFFFF"/>
                </a:solidFill>
                <a:latin typeface="Calibri"/>
                <a:cs typeface="Calibri"/>
              </a:rPr>
              <a:t>a</a:t>
            </a:r>
            <a:r>
              <a:rPr sz="3150" spc="-9" baseline="2600" dirty="0" smtClean="0">
                <a:solidFill>
                  <a:srgbClr val="FFFFFF"/>
                </a:solidFill>
                <a:latin typeface="Calibri"/>
                <a:cs typeface="Calibri"/>
              </a:rPr>
              <a:t>d</a:t>
            </a:r>
            <a:r>
              <a:rPr sz="3150" spc="0" baseline="2600" dirty="0" smtClean="0">
                <a:solidFill>
                  <a:srgbClr val="FFFFFF"/>
                </a:solidFill>
                <a:latin typeface="Calibri"/>
                <a:cs typeface="Calibri"/>
              </a:rPr>
              <a:t>a</a:t>
            </a:r>
            <a:endParaRPr sz="2100">
              <a:latin typeface="Calibri"/>
              <a:cs typeface="Calibri"/>
            </a:endParaRPr>
          </a:p>
        </p:txBody>
      </p:sp>
      <p:sp>
        <p:nvSpPr>
          <p:cNvPr id="5" name="object 5"/>
          <p:cNvSpPr txBox="1"/>
          <p:nvPr/>
        </p:nvSpPr>
        <p:spPr>
          <a:xfrm>
            <a:off x="754007" y="3335086"/>
            <a:ext cx="6276692" cy="293928"/>
          </a:xfrm>
          <a:prstGeom prst="rect">
            <a:avLst/>
          </a:prstGeom>
        </p:spPr>
        <p:txBody>
          <a:bodyPr wrap="square" lIns="0" tIns="0" rIns="0" bIns="0" rtlCol="0">
            <a:noAutofit/>
          </a:bodyPr>
          <a:lstStyle/>
          <a:p>
            <a:pPr marL="12700">
              <a:lnSpc>
                <a:spcPts val="2250"/>
              </a:lnSpc>
              <a:spcBef>
                <a:spcPts val="112"/>
              </a:spcBef>
            </a:pPr>
            <a:r>
              <a:rPr sz="3150" spc="0" baseline="2600" dirty="0" smtClean="0">
                <a:solidFill>
                  <a:srgbClr val="FFFFFF"/>
                </a:solidFill>
                <a:latin typeface="Calibri"/>
                <a:cs typeface="Calibri"/>
              </a:rPr>
              <a:t>C</a:t>
            </a:r>
            <a:r>
              <a:rPr sz="3150" spc="-9" baseline="2600" dirty="0" smtClean="0">
                <a:solidFill>
                  <a:srgbClr val="FFFFFF"/>
                </a:solidFill>
                <a:latin typeface="Calibri"/>
                <a:cs typeface="Calibri"/>
              </a:rPr>
              <a:t>o</a:t>
            </a:r>
            <a:r>
              <a:rPr sz="3150" spc="0" baseline="2600" dirty="0" smtClean="0">
                <a:solidFill>
                  <a:srgbClr val="FFFFFF"/>
                </a:solidFill>
                <a:latin typeface="Calibri"/>
                <a:cs typeface="Calibri"/>
              </a:rPr>
              <a:t>n </a:t>
            </a:r>
            <a:r>
              <a:rPr sz="3150" spc="-9" baseline="2600" dirty="0" smtClean="0">
                <a:solidFill>
                  <a:srgbClr val="FFFFFF"/>
                </a:solidFill>
                <a:latin typeface="Calibri"/>
                <a:cs typeface="Calibri"/>
              </a:rPr>
              <a:t>a</a:t>
            </a:r>
            <a:r>
              <a:rPr sz="3150" spc="-29" baseline="2600" dirty="0" smtClean="0">
                <a:solidFill>
                  <a:srgbClr val="FFFFFF"/>
                </a:solidFill>
                <a:latin typeface="Calibri"/>
                <a:cs typeface="Calibri"/>
              </a:rPr>
              <a:t>n</a:t>
            </a:r>
            <a:r>
              <a:rPr sz="3150" spc="-34" baseline="2600" dirty="0" smtClean="0">
                <a:solidFill>
                  <a:srgbClr val="FFFFFF"/>
                </a:solidFill>
                <a:latin typeface="Calibri"/>
                <a:cs typeface="Calibri"/>
              </a:rPr>
              <a:t>t</a:t>
            </a:r>
            <a:r>
              <a:rPr sz="3150" spc="0" baseline="2600" dirty="0" smtClean="0">
                <a:solidFill>
                  <a:srgbClr val="FFFFFF"/>
                </a:solidFill>
                <a:latin typeface="Calibri"/>
                <a:cs typeface="Calibri"/>
              </a:rPr>
              <a:t>e</a:t>
            </a:r>
            <a:r>
              <a:rPr sz="3150" spc="9" baseline="2600" dirty="0" smtClean="0">
                <a:solidFill>
                  <a:srgbClr val="FFFFFF"/>
                </a:solidFill>
                <a:latin typeface="Calibri"/>
                <a:cs typeface="Calibri"/>
              </a:rPr>
              <a:t>r</a:t>
            </a:r>
            <a:r>
              <a:rPr sz="3150" spc="0" baseline="2600" dirty="0" smtClean="0">
                <a:solidFill>
                  <a:srgbClr val="FFFFFF"/>
                </a:solidFill>
                <a:latin typeface="Calibri"/>
                <a:cs typeface="Calibri"/>
              </a:rPr>
              <a:t>i</a:t>
            </a:r>
            <a:r>
              <a:rPr sz="3150" spc="-14" baseline="2600" dirty="0" smtClean="0">
                <a:solidFill>
                  <a:srgbClr val="FFFFFF"/>
                </a:solidFill>
                <a:latin typeface="Calibri"/>
                <a:cs typeface="Calibri"/>
              </a:rPr>
              <a:t>o</a:t>
            </a:r>
            <a:r>
              <a:rPr sz="3150" spc="0" baseline="2600" dirty="0" smtClean="0">
                <a:solidFill>
                  <a:srgbClr val="FFFFFF"/>
                </a:solidFill>
                <a:latin typeface="Calibri"/>
                <a:cs typeface="Calibri"/>
              </a:rPr>
              <a:t>rid</a:t>
            </a:r>
            <a:r>
              <a:rPr sz="3150" spc="-9" baseline="2600" dirty="0" smtClean="0">
                <a:solidFill>
                  <a:srgbClr val="FFFFFF"/>
                </a:solidFill>
                <a:latin typeface="Calibri"/>
                <a:cs typeface="Calibri"/>
              </a:rPr>
              <a:t>a</a:t>
            </a:r>
            <a:r>
              <a:rPr sz="3150" spc="0" baseline="2600" dirty="0" smtClean="0">
                <a:solidFill>
                  <a:srgbClr val="FFFFFF"/>
                </a:solidFill>
                <a:latin typeface="Calibri"/>
                <a:cs typeface="Calibri"/>
              </a:rPr>
              <a:t>d</a:t>
            </a:r>
            <a:r>
              <a:rPr sz="3150" spc="-24" baseline="2600" dirty="0" smtClean="0">
                <a:solidFill>
                  <a:srgbClr val="FFFFFF"/>
                </a:solidFill>
                <a:latin typeface="Calibri"/>
                <a:cs typeface="Calibri"/>
              </a:rPr>
              <a:t> </a:t>
            </a:r>
            <a:r>
              <a:rPr sz="3150" spc="0" baseline="2600" dirty="0" smtClean="0">
                <a:solidFill>
                  <a:srgbClr val="FFFFFF"/>
                </a:solidFill>
                <a:latin typeface="Calibri"/>
                <a:cs typeface="Calibri"/>
              </a:rPr>
              <a:t>a</a:t>
            </a:r>
            <a:r>
              <a:rPr sz="3150" spc="-24" baseline="2600" dirty="0" smtClean="0">
                <a:solidFill>
                  <a:srgbClr val="FFFFFF"/>
                </a:solidFill>
                <a:latin typeface="Calibri"/>
                <a:cs typeface="Calibri"/>
              </a:rPr>
              <a:t> </a:t>
            </a:r>
            <a:r>
              <a:rPr sz="3150" spc="0" baseline="2600" dirty="0" smtClean="0">
                <a:solidFill>
                  <a:srgbClr val="FFFFFF"/>
                </a:solidFill>
                <a:latin typeface="Calibri"/>
                <a:cs typeface="Calibri"/>
              </a:rPr>
              <a:t>la </a:t>
            </a:r>
            <a:r>
              <a:rPr sz="3150" b="1" spc="-9" baseline="2600" dirty="0" smtClean="0">
                <a:solidFill>
                  <a:srgbClr val="FFFFFF"/>
                </a:solidFill>
                <a:latin typeface="Calibri"/>
                <a:cs typeface="Calibri"/>
              </a:rPr>
              <a:t>Aud</a:t>
            </a:r>
            <a:r>
              <a:rPr sz="3150" b="1" spc="4" baseline="2600" dirty="0" smtClean="0">
                <a:solidFill>
                  <a:srgbClr val="FFFFFF"/>
                </a:solidFill>
                <a:latin typeface="Calibri"/>
                <a:cs typeface="Calibri"/>
              </a:rPr>
              <a:t>i</a:t>
            </a:r>
            <a:r>
              <a:rPr sz="3150" b="1" spc="-9" baseline="2600" dirty="0" smtClean="0">
                <a:solidFill>
                  <a:srgbClr val="FFFFFF"/>
                </a:solidFill>
                <a:latin typeface="Calibri"/>
                <a:cs typeface="Calibri"/>
              </a:rPr>
              <a:t>en</a:t>
            </a:r>
            <a:r>
              <a:rPr sz="3150" b="1" spc="0" baseline="2600" dirty="0" smtClean="0">
                <a:solidFill>
                  <a:srgbClr val="FFFFFF"/>
                </a:solidFill>
                <a:latin typeface="Calibri"/>
                <a:cs typeface="Calibri"/>
              </a:rPr>
              <a:t>c</a:t>
            </a:r>
            <a:r>
              <a:rPr sz="3150" b="1" spc="9" baseline="2600" dirty="0" smtClean="0">
                <a:solidFill>
                  <a:srgbClr val="FFFFFF"/>
                </a:solidFill>
                <a:latin typeface="Calibri"/>
                <a:cs typeface="Calibri"/>
              </a:rPr>
              <a:t>i</a:t>
            </a:r>
            <a:r>
              <a:rPr sz="3150" b="1" spc="0" baseline="2600" dirty="0" smtClean="0">
                <a:solidFill>
                  <a:srgbClr val="FFFFFF"/>
                </a:solidFill>
                <a:latin typeface="Calibri"/>
                <a:cs typeface="Calibri"/>
              </a:rPr>
              <a:t>a</a:t>
            </a:r>
            <a:r>
              <a:rPr sz="3150" b="1" spc="-29" baseline="2600" dirty="0" smtClean="0">
                <a:solidFill>
                  <a:srgbClr val="FFFFFF"/>
                </a:solidFill>
                <a:latin typeface="Calibri"/>
                <a:cs typeface="Calibri"/>
              </a:rPr>
              <a:t> </a:t>
            </a:r>
            <a:r>
              <a:rPr sz="3150" b="1" spc="0" baseline="2600" dirty="0" smtClean="0">
                <a:solidFill>
                  <a:srgbClr val="FFFFFF"/>
                </a:solidFill>
                <a:latin typeface="Calibri"/>
                <a:cs typeface="Calibri"/>
              </a:rPr>
              <a:t>P</a:t>
            </a:r>
            <a:r>
              <a:rPr sz="3150" b="1" spc="-29" baseline="2600" dirty="0" smtClean="0">
                <a:solidFill>
                  <a:srgbClr val="FFFFFF"/>
                </a:solidFill>
                <a:latin typeface="Calibri"/>
                <a:cs typeface="Calibri"/>
              </a:rPr>
              <a:t>r</a:t>
            </a:r>
            <a:r>
              <a:rPr sz="3150" b="1" spc="-9" baseline="2600" dirty="0" smtClean="0">
                <a:solidFill>
                  <a:srgbClr val="FFFFFF"/>
                </a:solidFill>
                <a:latin typeface="Calibri"/>
                <a:cs typeface="Calibri"/>
              </a:rPr>
              <a:t>e</a:t>
            </a:r>
            <a:r>
              <a:rPr sz="3150" b="1" spc="4" baseline="2600" dirty="0" smtClean="0">
                <a:solidFill>
                  <a:srgbClr val="FFFFFF"/>
                </a:solidFill>
                <a:latin typeface="Calibri"/>
                <a:cs typeface="Calibri"/>
              </a:rPr>
              <a:t>limi</a:t>
            </a:r>
            <a:r>
              <a:rPr sz="3150" b="1" spc="-9" baseline="2600" dirty="0" smtClean="0">
                <a:solidFill>
                  <a:srgbClr val="FFFFFF"/>
                </a:solidFill>
                <a:latin typeface="Calibri"/>
                <a:cs typeface="Calibri"/>
              </a:rPr>
              <a:t>na</a:t>
            </a:r>
            <a:r>
              <a:rPr sz="3150" b="1" spc="0" baseline="2600" dirty="0" smtClean="0">
                <a:solidFill>
                  <a:srgbClr val="FFFFFF"/>
                </a:solidFill>
                <a:latin typeface="Calibri"/>
                <a:cs typeface="Calibri"/>
              </a:rPr>
              <a:t>r</a:t>
            </a:r>
            <a:endParaRPr sz="2100">
              <a:latin typeface="Calibri"/>
              <a:cs typeface="Calibri"/>
            </a:endParaRPr>
          </a:p>
        </p:txBody>
      </p:sp>
      <p:sp>
        <p:nvSpPr>
          <p:cNvPr id="4" name="object 4"/>
          <p:cNvSpPr txBox="1"/>
          <p:nvPr/>
        </p:nvSpPr>
        <p:spPr>
          <a:xfrm>
            <a:off x="754008" y="4083599"/>
            <a:ext cx="9141857" cy="586562"/>
          </a:xfrm>
          <a:prstGeom prst="rect">
            <a:avLst/>
          </a:prstGeom>
        </p:spPr>
        <p:txBody>
          <a:bodyPr wrap="square" lIns="0" tIns="0" rIns="0" bIns="0" rtlCol="0">
            <a:noAutofit/>
          </a:bodyPr>
          <a:lstStyle/>
          <a:p>
            <a:pPr marL="12700">
              <a:lnSpc>
                <a:spcPts val="2250"/>
              </a:lnSpc>
              <a:spcBef>
                <a:spcPts val="112"/>
              </a:spcBef>
            </a:pPr>
            <a:r>
              <a:rPr sz="3150" spc="0" baseline="2600" dirty="0" smtClean="0">
                <a:solidFill>
                  <a:srgbClr val="FFFFFF"/>
                </a:solidFill>
                <a:latin typeface="Calibri"/>
                <a:cs typeface="Calibri"/>
              </a:rPr>
              <a:t>La o</a:t>
            </a:r>
            <a:r>
              <a:rPr sz="3150" spc="-29" baseline="2600" dirty="0" smtClean="0">
                <a:solidFill>
                  <a:srgbClr val="FFFFFF"/>
                </a:solidFill>
                <a:latin typeface="Calibri"/>
                <a:cs typeface="Calibri"/>
              </a:rPr>
              <a:t> </a:t>
            </a:r>
            <a:r>
              <a:rPr sz="3150" spc="0" baseline="2600" dirty="0" smtClean="0">
                <a:solidFill>
                  <a:srgbClr val="FFFFFF"/>
                </a:solidFill>
                <a:latin typeface="Calibri"/>
                <a:cs typeface="Calibri"/>
              </a:rPr>
              <a:t>el Ju</a:t>
            </a:r>
            <a:r>
              <a:rPr sz="3150" spc="-25" baseline="2600" dirty="0" smtClean="0">
                <a:solidFill>
                  <a:srgbClr val="FFFFFF"/>
                </a:solidFill>
                <a:latin typeface="Calibri"/>
                <a:cs typeface="Calibri"/>
              </a:rPr>
              <a:t>z</a:t>
            </a:r>
            <a:r>
              <a:rPr sz="3150" spc="-59" baseline="2600" dirty="0" smtClean="0">
                <a:solidFill>
                  <a:srgbClr val="FFFFFF"/>
                </a:solidFill>
                <a:latin typeface="Calibri"/>
                <a:cs typeface="Calibri"/>
              </a:rPr>
              <a:t>g</a:t>
            </a:r>
            <a:r>
              <a:rPr sz="3150" spc="0" baseline="2600" dirty="0" smtClean="0">
                <a:solidFill>
                  <a:srgbClr val="FFFFFF"/>
                </a:solidFill>
                <a:latin typeface="Calibri"/>
                <a:cs typeface="Calibri"/>
              </a:rPr>
              <a:t>a</a:t>
            </a:r>
            <a:r>
              <a:rPr sz="3150" spc="-9" baseline="2600" dirty="0" smtClean="0">
                <a:solidFill>
                  <a:srgbClr val="FFFFFF"/>
                </a:solidFill>
                <a:latin typeface="Calibri"/>
                <a:cs typeface="Calibri"/>
              </a:rPr>
              <a:t>do</a:t>
            </a:r>
            <a:r>
              <a:rPr sz="3150" spc="4" baseline="2600" dirty="0" smtClean="0">
                <a:solidFill>
                  <a:srgbClr val="FFFFFF"/>
                </a:solidFill>
                <a:latin typeface="Calibri"/>
                <a:cs typeface="Calibri"/>
              </a:rPr>
              <a:t>r</a:t>
            </a:r>
            <a:r>
              <a:rPr sz="3150" spc="0" baseline="2600" dirty="0" smtClean="0">
                <a:solidFill>
                  <a:srgbClr val="FFFFFF"/>
                </a:solidFill>
                <a:latin typeface="Calibri"/>
                <a:cs typeface="Calibri"/>
              </a:rPr>
              <a:t>:</a:t>
            </a:r>
            <a:r>
              <a:rPr sz="3150" spc="-9" baseline="2600" dirty="0" smtClean="0">
                <a:solidFill>
                  <a:srgbClr val="FFFFFF"/>
                </a:solidFill>
                <a:latin typeface="Calibri"/>
                <a:cs typeface="Calibri"/>
              </a:rPr>
              <a:t> </a:t>
            </a:r>
            <a:r>
              <a:rPr sz="3150" spc="-19" baseline="2600" dirty="0" smtClean="0">
                <a:solidFill>
                  <a:srgbClr val="FFFFFF"/>
                </a:solidFill>
                <a:latin typeface="Calibri"/>
                <a:cs typeface="Calibri"/>
              </a:rPr>
              <a:t>v</a:t>
            </a:r>
            <a:r>
              <a:rPr sz="3150" spc="0" baseline="2600" dirty="0" smtClean="0">
                <a:solidFill>
                  <a:srgbClr val="FFFFFF"/>
                </a:solidFill>
                <a:latin typeface="Calibri"/>
                <a:cs typeface="Calibri"/>
              </a:rPr>
              <a:t>ela</a:t>
            </a:r>
            <a:r>
              <a:rPr sz="3150" spc="-44" baseline="2600" dirty="0" smtClean="0">
                <a:solidFill>
                  <a:srgbClr val="FFFFFF"/>
                </a:solidFill>
                <a:latin typeface="Calibri"/>
                <a:cs typeface="Calibri"/>
              </a:rPr>
              <a:t>r</a:t>
            </a:r>
            <a:r>
              <a:rPr sz="3150" spc="0" baseline="2600" dirty="0" smtClean="0">
                <a:solidFill>
                  <a:srgbClr val="FFFFFF"/>
                </a:solidFill>
                <a:latin typeface="Calibri"/>
                <a:cs typeface="Calibri"/>
              </a:rPr>
              <a:t>á</a:t>
            </a:r>
            <a:r>
              <a:rPr sz="3150" spc="-24" baseline="2600" dirty="0" smtClean="0">
                <a:solidFill>
                  <a:srgbClr val="FFFFFF"/>
                </a:solidFill>
                <a:latin typeface="Calibri"/>
                <a:cs typeface="Calibri"/>
              </a:rPr>
              <a:t> </a:t>
            </a:r>
            <a:r>
              <a:rPr sz="3150" spc="0" baseline="2600" dirty="0" smtClean="0">
                <a:solidFill>
                  <a:srgbClr val="FFFFFF"/>
                </a:solidFill>
                <a:latin typeface="Calibri"/>
                <a:cs typeface="Calibri"/>
              </a:rPr>
              <a:t>p</a:t>
            </a:r>
            <a:r>
              <a:rPr sz="3150" spc="-14" baseline="2600" dirty="0" smtClean="0">
                <a:solidFill>
                  <a:srgbClr val="FFFFFF"/>
                </a:solidFill>
                <a:latin typeface="Calibri"/>
                <a:cs typeface="Calibri"/>
              </a:rPr>
              <a:t>o</a:t>
            </a:r>
            <a:r>
              <a:rPr sz="3150" spc="0" baseline="2600" dirty="0" smtClean="0">
                <a:solidFill>
                  <a:srgbClr val="FFFFFF"/>
                </a:solidFill>
                <a:latin typeface="Calibri"/>
                <a:cs typeface="Calibri"/>
              </a:rPr>
              <a:t>r</a:t>
            </a:r>
            <a:r>
              <a:rPr sz="3150" spc="-14" baseline="2600" dirty="0" smtClean="0">
                <a:solidFill>
                  <a:srgbClr val="FFFFFF"/>
                </a:solidFill>
                <a:latin typeface="Calibri"/>
                <a:cs typeface="Calibri"/>
              </a:rPr>
              <a:t> </a:t>
            </a:r>
            <a:r>
              <a:rPr sz="3150" spc="0" baseline="2600" dirty="0" smtClean="0">
                <a:solidFill>
                  <a:srgbClr val="FFFFFF"/>
                </a:solidFill>
                <a:latin typeface="Calibri"/>
                <a:cs typeface="Calibri"/>
              </a:rPr>
              <a:t>el</a:t>
            </a:r>
            <a:r>
              <a:rPr sz="3150" spc="-19" baseline="2600" dirty="0" smtClean="0">
                <a:solidFill>
                  <a:srgbClr val="FFFFFF"/>
                </a:solidFill>
                <a:latin typeface="Calibri"/>
                <a:cs typeface="Calibri"/>
              </a:rPr>
              <a:t> </a:t>
            </a:r>
            <a:r>
              <a:rPr sz="3150" spc="0" baseline="2600" dirty="0" smtClean="0">
                <a:solidFill>
                  <a:srgbClr val="FFFFFF"/>
                </a:solidFill>
                <a:latin typeface="Calibri"/>
                <a:cs typeface="Calibri"/>
              </a:rPr>
              <a:t>deb</a:t>
            </a:r>
            <a:r>
              <a:rPr sz="3150" spc="-9" baseline="2600" dirty="0" smtClean="0">
                <a:solidFill>
                  <a:srgbClr val="FFFFFF"/>
                </a:solidFill>
                <a:latin typeface="Calibri"/>
                <a:cs typeface="Calibri"/>
              </a:rPr>
              <a:t>i</a:t>
            </a:r>
            <a:r>
              <a:rPr sz="3150" spc="0" baseline="2600" dirty="0" smtClean="0">
                <a:solidFill>
                  <a:srgbClr val="FFFFFF"/>
                </a:solidFill>
                <a:latin typeface="Calibri"/>
                <a:cs typeface="Calibri"/>
              </a:rPr>
              <a:t>do</a:t>
            </a:r>
            <a:r>
              <a:rPr sz="3150" spc="-14" baseline="2600" dirty="0" smtClean="0">
                <a:solidFill>
                  <a:srgbClr val="FFFFFF"/>
                </a:solidFill>
                <a:latin typeface="Calibri"/>
                <a:cs typeface="Calibri"/>
              </a:rPr>
              <a:t> </a:t>
            </a:r>
            <a:r>
              <a:rPr sz="3150" spc="4" baseline="2600" dirty="0" smtClean="0">
                <a:solidFill>
                  <a:srgbClr val="FFFFFF"/>
                </a:solidFill>
                <a:latin typeface="Calibri"/>
                <a:cs typeface="Calibri"/>
              </a:rPr>
              <a:t>e</a:t>
            </a:r>
            <a:r>
              <a:rPr sz="3150" spc="0" baseline="2600" dirty="0" smtClean="0">
                <a:solidFill>
                  <a:srgbClr val="FFFFFF"/>
                </a:solidFill>
                <a:latin typeface="Calibri"/>
                <a:cs typeface="Calibri"/>
              </a:rPr>
              <a:t>je</a:t>
            </a:r>
            <a:r>
              <a:rPr sz="3150" spc="-9" baseline="2600" dirty="0" smtClean="0">
                <a:solidFill>
                  <a:srgbClr val="FFFFFF"/>
                </a:solidFill>
                <a:latin typeface="Calibri"/>
                <a:cs typeface="Calibri"/>
              </a:rPr>
              <a:t>r</a:t>
            </a:r>
            <a:r>
              <a:rPr sz="3150" spc="0" baseline="2600" dirty="0" smtClean="0">
                <a:solidFill>
                  <a:srgbClr val="FFFFFF"/>
                </a:solidFill>
                <a:latin typeface="Calibri"/>
                <a:cs typeface="Calibri"/>
              </a:rPr>
              <a:t>c</a:t>
            </a:r>
            <a:r>
              <a:rPr sz="3150" spc="-9" baseline="2600" dirty="0" smtClean="0">
                <a:solidFill>
                  <a:srgbClr val="FFFFFF"/>
                </a:solidFill>
                <a:latin typeface="Calibri"/>
                <a:cs typeface="Calibri"/>
              </a:rPr>
              <a:t>i</a:t>
            </a:r>
            <a:r>
              <a:rPr sz="3150" spc="0" baseline="2600" dirty="0" smtClean="0">
                <a:solidFill>
                  <a:srgbClr val="FFFFFF"/>
                </a:solidFill>
                <a:latin typeface="Calibri"/>
                <a:cs typeface="Calibri"/>
              </a:rPr>
              <a:t>c</a:t>
            </a:r>
            <a:r>
              <a:rPr sz="3150" spc="-9" baseline="2600" dirty="0" smtClean="0">
                <a:solidFill>
                  <a:srgbClr val="FFFFFF"/>
                </a:solidFill>
                <a:latin typeface="Calibri"/>
                <a:cs typeface="Calibri"/>
              </a:rPr>
              <a:t>i</a:t>
            </a:r>
            <a:r>
              <a:rPr sz="3150" spc="0" baseline="2600" dirty="0" smtClean="0">
                <a:solidFill>
                  <a:srgbClr val="FFFFFF"/>
                </a:solidFill>
                <a:latin typeface="Calibri"/>
                <a:cs typeface="Calibri"/>
              </a:rPr>
              <a:t>o</a:t>
            </a:r>
            <a:r>
              <a:rPr sz="3150" spc="-50" baseline="2600" dirty="0" smtClean="0">
                <a:solidFill>
                  <a:srgbClr val="FFFFFF"/>
                </a:solidFill>
                <a:latin typeface="Calibri"/>
                <a:cs typeface="Calibri"/>
              </a:rPr>
              <a:t> </a:t>
            </a:r>
            <a:r>
              <a:rPr sz="3150" spc="0" baseline="2600" dirty="0" smtClean="0">
                <a:solidFill>
                  <a:srgbClr val="FFFFFF"/>
                </a:solidFill>
                <a:latin typeface="Calibri"/>
                <a:cs typeface="Calibri"/>
              </a:rPr>
              <a:t>de</a:t>
            </a:r>
            <a:r>
              <a:rPr sz="3150" spc="-19" baseline="2600" dirty="0" smtClean="0">
                <a:solidFill>
                  <a:srgbClr val="FFFFFF"/>
                </a:solidFill>
                <a:latin typeface="Calibri"/>
                <a:cs typeface="Calibri"/>
              </a:rPr>
              <a:t> </a:t>
            </a:r>
            <a:r>
              <a:rPr sz="3150" spc="0" baseline="2600" dirty="0" smtClean="0">
                <a:solidFill>
                  <a:srgbClr val="FFFFFF"/>
                </a:solidFill>
                <a:latin typeface="Calibri"/>
                <a:cs typeface="Calibri"/>
              </a:rPr>
              <a:t>d</a:t>
            </a:r>
            <a:r>
              <a:rPr sz="3150" spc="-25" baseline="2600" dirty="0" smtClean="0">
                <a:solidFill>
                  <a:srgbClr val="FFFFFF"/>
                </a:solidFill>
                <a:latin typeface="Calibri"/>
                <a:cs typeface="Calibri"/>
              </a:rPr>
              <a:t>e</a:t>
            </a:r>
            <a:r>
              <a:rPr sz="3150" spc="-44" baseline="2600" dirty="0" smtClean="0">
                <a:solidFill>
                  <a:srgbClr val="FFFFFF"/>
                </a:solidFill>
                <a:latin typeface="Calibri"/>
                <a:cs typeface="Calibri"/>
              </a:rPr>
              <a:t>f</a:t>
            </a:r>
            <a:r>
              <a:rPr sz="3150" spc="0" baseline="2600" dirty="0" smtClean="0">
                <a:solidFill>
                  <a:srgbClr val="FFFFFF"/>
                </a:solidFill>
                <a:latin typeface="Calibri"/>
                <a:cs typeface="Calibri"/>
              </a:rPr>
              <a:t>en</a:t>
            </a:r>
            <a:r>
              <a:rPr sz="3150" spc="-9" baseline="2600" dirty="0" smtClean="0">
                <a:solidFill>
                  <a:srgbClr val="FFFFFF"/>
                </a:solidFill>
                <a:latin typeface="Calibri"/>
                <a:cs typeface="Calibri"/>
              </a:rPr>
              <a:t>s</a:t>
            </a:r>
            <a:r>
              <a:rPr sz="3150" spc="0" baseline="2600" dirty="0" smtClean="0">
                <a:solidFill>
                  <a:srgbClr val="FFFFFF"/>
                </a:solidFill>
                <a:latin typeface="Calibri"/>
                <a:cs typeface="Calibri"/>
              </a:rPr>
              <a:t>a</a:t>
            </a:r>
            <a:r>
              <a:rPr sz="3150" spc="-25" baseline="2600" dirty="0" smtClean="0">
                <a:solidFill>
                  <a:srgbClr val="FFFFFF"/>
                </a:solidFill>
                <a:latin typeface="Calibri"/>
                <a:cs typeface="Calibri"/>
              </a:rPr>
              <a:t> </a:t>
            </a:r>
            <a:r>
              <a:rPr sz="3150" spc="0" baseline="2600" dirty="0" smtClean="0">
                <a:solidFill>
                  <a:srgbClr val="FFFFFF"/>
                </a:solidFill>
                <a:latin typeface="Calibri"/>
                <a:cs typeface="Calibri"/>
              </a:rPr>
              <a:t>de la</a:t>
            </a:r>
            <a:endParaRPr sz="2100">
              <a:latin typeface="Calibri"/>
              <a:cs typeface="Calibri"/>
            </a:endParaRPr>
          </a:p>
          <a:p>
            <a:pPr marL="12700" marR="40233">
              <a:lnSpc>
                <a:spcPts val="2305"/>
              </a:lnSpc>
              <a:spcBef>
                <a:spcPts val="2"/>
              </a:spcBef>
            </a:pPr>
            <a:r>
              <a:rPr sz="3150" spc="-29" baseline="2600" dirty="0" smtClean="0">
                <a:solidFill>
                  <a:srgbClr val="FFFFFF"/>
                </a:solidFill>
                <a:latin typeface="Calibri"/>
                <a:cs typeface="Calibri"/>
              </a:rPr>
              <a:t>c</a:t>
            </a:r>
            <a:r>
              <a:rPr sz="3150" spc="-9" baseline="2600" dirty="0" smtClean="0">
                <a:solidFill>
                  <a:srgbClr val="FFFFFF"/>
                </a:solidFill>
                <a:latin typeface="Calibri"/>
                <a:cs typeface="Calibri"/>
              </a:rPr>
              <a:t>o</a:t>
            </a:r>
            <a:r>
              <a:rPr sz="3150" spc="-29" baseline="2600" dirty="0" smtClean="0">
                <a:solidFill>
                  <a:srgbClr val="FFFFFF"/>
                </a:solidFill>
                <a:latin typeface="Calibri"/>
                <a:cs typeface="Calibri"/>
              </a:rPr>
              <a:t>n</a:t>
            </a:r>
            <a:r>
              <a:rPr sz="3150" spc="-14" baseline="2600" dirty="0" smtClean="0">
                <a:solidFill>
                  <a:srgbClr val="FFFFFF"/>
                </a:solidFill>
                <a:latin typeface="Calibri"/>
                <a:cs typeface="Calibri"/>
              </a:rPr>
              <a:t>t</a:t>
            </a:r>
            <a:r>
              <a:rPr sz="3150" spc="-39" baseline="2600" dirty="0" smtClean="0">
                <a:solidFill>
                  <a:srgbClr val="FFFFFF"/>
                </a:solidFill>
                <a:latin typeface="Calibri"/>
                <a:cs typeface="Calibri"/>
              </a:rPr>
              <a:t>r</a:t>
            </a:r>
            <a:r>
              <a:rPr sz="3150" spc="0" baseline="2600" dirty="0" smtClean="0">
                <a:solidFill>
                  <a:srgbClr val="FFFFFF"/>
                </a:solidFill>
                <a:latin typeface="Calibri"/>
                <a:cs typeface="Calibri"/>
              </a:rPr>
              <a:t>a</a:t>
            </a:r>
            <a:r>
              <a:rPr sz="3150" spc="-9" baseline="2600" dirty="0" smtClean="0">
                <a:solidFill>
                  <a:srgbClr val="FFFFFF"/>
                </a:solidFill>
                <a:latin typeface="Calibri"/>
                <a:cs typeface="Calibri"/>
              </a:rPr>
              <a:t>p</a:t>
            </a:r>
            <a:r>
              <a:rPr sz="3150" spc="0" baseline="2600" dirty="0" smtClean="0">
                <a:solidFill>
                  <a:srgbClr val="FFFFFF"/>
                </a:solidFill>
                <a:latin typeface="Calibri"/>
                <a:cs typeface="Calibri"/>
              </a:rPr>
              <a:t>ar</a:t>
            </a:r>
            <a:r>
              <a:rPr sz="3150" spc="-34" baseline="2600" dirty="0" smtClean="0">
                <a:solidFill>
                  <a:srgbClr val="FFFFFF"/>
                </a:solidFill>
                <a:latin typeface="Calibri"/>
                <a:cs typeface="Calibri"/>
              </a:rPr>
              <a:t>t</a:t>
            </a:r>
            <a:r>
              <a:rPr sz="3150" spc="0" baseline="2600" dirty="0" smtClean="0">
                <a:solidFill>
                  <a:srgbClr val="FFFFFF"/>
                </a:solidFill>
                <a:latin typeface="Calibri"/>
                <a:cs typeface="Calibri"/>
              </a:rPr>
              <a:t>e</a:t>
            </a:r>
            <a:endParaRPr sz="2100">
              <a:latin typeface="Calibri"/>
              <a:cs typeface="Calibri"/>
            </a:endParaRPr>
          </a:p>
        </p:txBody>
      </p:sp>
      <p:sp>
        <p:nvSpPr>
          <p:cNvPr id="3" name="object 3"/>
          <p:cNvSpPr txBox="1"/>
          <p:nvPr/>
        </p:nvSpPr>
        <p:spPr>
          <a:xfrm>
            <a:off x="754008" y="5125405"/>
            <a:ext cx="6159545" cy="293624"/>
          </a:xfrm>
          <a:prstGeom prst="rect">
            <a:avLst/>
          </a:prstGeom>
        </p:spPr>
        <p:txBody>
          <a:bodyPr wrap="square" lIns="0" tIns="0" rIns="0" bIns="0" rtlCol="0">
            <a:noAutofit/>
          </a:bodyPr>
          <a:lstStyle/>
          <a:p>
            <a:pPr marL="12700">
              <a:lnSpc>
                <a:spcPts val="2250"/>
              </a:lnSpc>
              <a:spcBef>
                <a:spcPts val="112"/>
              </a:spcBef>
            </a:pPr>
            <a:r>
              <a:rPr sz="3150" spc="-9" baseline="2600" dirty="0" smtClean="0">
                <a:solidFill>
                  <a:srgbClr val="FFFFFF"/>
                </a:solidFill>
                <a:latin typeface="Calibri"/>
                <a:cs typeface="Calibri"/>
              </a:rPr>
              <a:t>P</a:t>
            </a:r>
            <a:r>
              <a:rPr sz="3150" spc="4" baseline="2600" dirty="0" smtClean="0">
                <a:solidFill>
                  <a:srgbClr val="FFFFFF"/>
                </a:solidFill>
                <a:latin typeface="Calibri"/>
                <a:cs typeface="Calibri"/>
              </a:rPr>
              <a:t>r</a:t>
            </a:r>
            <a:r>
              <a:rPr sz="3150" spc="0" baseline="2600" dirty="0" smtClean="0">
                <a:solidFill>
                  <a:srgbClr val="FFFFFF"/>
                </a:solidFill>
                <a:latin typeface="Calibri"/>
                <a:cs typeface="Calibri"/>
              </a:rPr>
              <a:t>ueba</a:t>
            </a:r>
            <a:r>
              <a:rPr sz="3150" spc="-29" baseline="2600" dirty="0" smtClean="0">
                <a:solidFill>
                  <a:srgbClr val="FFFFFF"/>
                </a:solidFill>
                <a:latin typeface="Calibri"/>
                <a:cs typeface="Calibri"/>
              </a:rPr>
              <a:t> </a:t>
            </a:r>
            <a:r>
              <a:rPr sz="3150" spc="-9" baseline="2600" dirty="0" smtClean="0">
                <a:solidFill>
                  <a:srgbClr val="FFFFFF"/>
                </a:solidFill>
                <a:latin typeface="Calibri"/>
                <a:cs typeface="Calibri"/>
              </a:rPr>
              <a:t>so</a:t>
            </a:r>
            <a:r>
              <a:rPr sz="3150" spc="0" baseline="2600" dirty="0" smtClean="0">
                <a:solidFill>
                  <a:srgbClr val="FFFFFF"/>
                </a:solidFill>
                <a:latin typeface="Calibri"/>
                <a:cs typeface="Calibri"/>
              </a:rPr>
              <a:t>b</a:t>
            </a:r>
            <a:r>
              <a:rPr sz="3150" spc="-19" baseline="2600" dirty="0" smtClean="0">
                <a:solidFill>
                  <a:srgbClr val="FFFFFF"/>
                </a:solidFill>
                <a:latin typeface="Calibri"/>
                <a:cs typeface="Calibri"/>
              </a:rPr>
              <a:t>r</a:t>
            </a:r>
            <a:r>
              <a:rPr sz="3150" spc="0" baseline="2600" dirty="0" smtClean="0">
                <a:solidFill>
                  <a:srgbClr val="FFFFFF"/>
                </a:solidFill>
                <a:latin typeface="Calibri"/>
                <a:cs typeface="Calibri"/>
              </a:rPr>
              <a:t>e</a:t>
            </a:r>
            <a:r>
              <a:rPr sz="3150" spc="-14" baseline="2600" dirty="0" smtClean="0">
                <a:solidFill>
                  <a:srgbClr val="FFFFFF"/>
                </a:solidFill>
                <a:latin typeface="Calibri"/>
                <a:cs typeface="Calibri"/>
              </a:rPr>
              <a:t> </a:t>
            </a:r>
            <a:r>
              <a:rPr sz="3150" spc="0" baseline="2600" dirty="0" smtClean="0">
                <a:solidFill>
                  <a:srgbClr val="FFFFFF"/>
                </a:solidFill>
                <a:latin typeface="Calibri"/>
                <a:cs typeface="Calibri"/>
              </a:rPr>
              <a:t>l</a:t>
            </a:r>
            <a:r>
              <a:rPr sz="3150" spc="-14" baseline="2600" dirty="0" smtClean="0">
                <a:solidFill>
                  <a:srgbClr val="FFFFFF"/>
                </a:solidFill>
                <a:latin typeface="Calibri"/>
                <a:cs typeface="Calibri"/>
              </a:rPr>
              <a:t>o</a:t>
            </a:r>
            <a:r>
              <a:rPr sz="3150" spc="0" baseline="2600" dirty="0" smtClean="0">
                <a:solidFill>
                  <a:srgbClr val="FFFFFF"/>
                </a:solidFill>
                <a:latin typeface="Calibri"/>
                <a:cs typeface="Calibri"/>
              </a:rPr>
              <a:t>s</a:t>
            </a:r>
            <a:r>
              <a:rPr sz="3150" spc="-9" baseline="2600" dirty="0" smtClean="0">
                <a:solidFill>
                  <a:srgbClr val="FFFFFF"/>
                </a:solidFill>
                <a:latin typeface="Calibri"/>
                <a:cs typeface="Calibri"/>
              </a:rPr>
              <a:t> </a:t>
            </a:r>
            <a:r>
              <a:rPr sz="3150" spc="0" baseline="2600" dirty="0" smtClean="0">
                <a:solidFill>
                  <a:srgbClr val="FFFFFF"/>
                </a:solidFill>
                <a:latin typeface="Calibri"/>
                <a:cs typeface="Calibri"/>
              </a:rPr>
              <a:t>hec</a:t>
            </a:r>
            <a:r>
              <a:rPr sz="3150" spc="-9" baseline="2600" dirty="0" smtClean="0">
                <a:solidFill>
                  <a:srgbClr val="FFFFFF"/>
                </a:solidFill>
                <a:latin typeface="Calibri"/>
                <a:cs typeface="Calibri"/>
              </a:rPr>
              <a:t>ho</a:t>
            </a:r>
            <a:r>
              <a:rPr sz="3150" spc="0" baseline="2600" dirty="0" smtClean="0">
                <a:solidFill>
                  <a:srgbClr val="FFFFFF"/>
                </a:solidFill>
                <a:latin typeface="Calibri"/>
                <a:cs typeface="Calibri"/>
              </a:rPr>
              <a:t>s</a:t>
            </a:r>
            <a:r>
              <a:rPr sz="3150" spc="-9" baseline="2600" dirty="0" smtClean="0">
                <a:solidFill>
                  <a:srgbClr val="FFFFFF"/>
                </a:solidFill>
                <a:latin typeface="Calibri"/>
                <a:cs typeface="Calibri"/>
              </a:rPr>
              <a:t> </a:t>
            </a:r>
            <a:r>
              <a:rPr sz="3150" spc="0" baseline="2600" dirty="0" smtClean="0">
                <a:solidFill>
                  <a:srgbClr val="FFFFFF"/>
                </a:solidFill>
                <a:latin typeface="Calibri"/>
                <a:cs typeface="Calibri"/>
              </a:rPr>
              <a:t>n</a:t>
            </a:r>
            <a:r>
              <a:rPr sz="3150" spc="-9" baseline="2600" dirty="0" smtClean="0">
                <a:solidFill>
                  <a:srgbClr val="FFFFFF"/>
                </a:solidFill>
                <a:latin typeface="Calibri"/>
                <a:cs typeface="Calibri"/>
              </a:rPr>
              <a:t>u</a:t>
            </a:r>
            <a:r>
              <a:rPr sz="3150" spc="0" baseline="2600" dirty="0" smtClean="0">
                <a:solidFill>
                  <a:srgbClr val="FFFFFF"/>
                </a:solidFill>
                <a:latin typeface="Calibri"/>
                <a:cs typeface="Calibri"/>
              </a:rPr>
              <a:t>e</a:t>
            </a:r>
            <a:r>
              <a:rPr sz="3150" spc="-14" baseline="2600" dirty="0" smtClean="0">
                <a:solidFill>
                  <a:srgbClr val="FFFFFF"/>
                </a:solidFill>
                <a:latin typeface="Calibri"/>
                <a:cs typeface="Calibri"/>
              </a:rPr>
              <a:t>v</a:t>
            </a:r>
            <a:r>
              <a:rPr sz="3150" spc="-9" baseline="2600" dirty="0" smtClean="0">
                <a:solidFill>
                  <a:srgbClr val="FFFFFF"/>
                </a:solidFill>
                <a:latin typeface="Calibri"/>
                <a:cs typeface="Calibri"/>
              </a:rPr>
              <a:t>o</a:t>
            </a:r>
            <a:r>
              <a:rPr sz="3150" spc="0" baseline="2600" dirty="0" smtClean="0">
                <a:solidFill>
                  <a:srgbClr val="FFFFFF"/>
                </a:solidFill>
                <a:latin typeface="Calibri"/>
                <a:cs typeface="Calibri"/>
              </a:rPr>
              <a:t>s</a:t>
            </a:r>
            <a:r>
              <a:rPr sz="3150" spc="-29" baseline="2600" dirty="0" smtClean="0">
                <a:solidFill>
                  <a:srgbClr val="FFFFFF"/>
                </a:solidFill>
                <a:latin typeface="Calibri"/>
                <a:cs typeface="Calibri"/>
              </a:rPr>
              <a:t> </a:t>
            </a:r>
            <a:r>
              <a:rPr sz="3150" spc="0" baseline="2600" dirty="0" smtClean="0">
                <a:solidFill>
                  <a:srgbClr val="FFFFFF"/>
                </a:solidFill>
                <a:latin typeface="Calibri"/>
                <a:cs typeface="Calibri"/>
              </a:rPr>
              <a:t>a</a:t>
            </a:r>
            <a:r>
              <a:rPr sz="3150" spc="-4" baseline="2600" dirty="0" smtClean="0">
                <a:solidFill>
                  <a:srgbClr val="FFFFFF"/>
                </a:solidFill>
                <a:latin typeface="Calibri"/>
                <a:cs typeface="Calibri"/>
              </a:rPr>
              <a:t>l</a:t>
            </a:r>
            <a:r>
              <a:rPr sz="3150" spc="0" baseline="2600" dirty="0" smtClean="0">
                <a:solidFill>
                  <a:srgbClr val="FFFFFF"/>
                </a:solidFill>
                <a:latin typeface="Calibri"/>
                <a:cs typeface="Calibri"/>
              </a:rPr>
              <a:t>e</a:t>
            </a:r>
            <a:r>
              <a:rPr sz="3150" spc="-54" baseline="2600" dirty="0" smtClean="0">
                <a:solidFill>
                  <a:srgbClr val="FFFFFF"/>
                </a:solidFill>
                <a:latin typeface="Calibri"/>
                <a:cs typeface="Calibri"/>
              </a:rPr>
              <a:t>g</a:t>
            </a:r>
            <a:r>
              <a:rPr sz="3150" spc="0" baseline="2600" dirty="0" smtClean="0">
                <a:solidFill>
                  <a:srgbClr val="FFFFFF"/>
                </a:solidFill>
                <a:latin typeface="Calibri"/>
                <a:cs typeface="Calibri"/>
              </a:rPr>
              <a:t>a</a:t>
            </a:r>
            <a:r>
              <a:rPr sz="3150" spc="-9" baseline="2600" dirty="0" smtClean="0">
                <a:solidFill>
                  <a:srgbClr val="FFFFFF"/>
                </a:solidFill>
                <a:latin typeface="Calibri"/>
                <a:cs typeface="Calibri"/>
              </a:rPr>
              <a:t>dos</a:t>
            </a:r>
            <a:r>
              <a:rPr sz="3150" spc="0" baseline="2600" dirty="0" smtClean="0">
                <a:solidFill>
                  <a:srgbClr val="FFFFFF"/>
                </a:solidFill>
                <a:latin typeface="Calibri"/>
                <a:cs typeface="Calibri"/>
              </a:rPr>
              <a:t>.</a:t>
            </a:r>
            <a:endParaRPr sz="2100">
              <a:latin typeface="Calibri"/>
              <a:cs typeface="Calibri"/>
            </a:endParaRPr>
          </a:p>
        </p:txBody>
      </p:sp>
    </p:spTree>
    <p:extLst>
      <p:ext uri="{BB962C8B-B14F-4D97-AF65-F5344CB8AC3E}">
        <p14:creationId xmlns:p14="http://schemas.microsoft.com/office/powerpoint/2010/main" val="2879466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p:nvPr/>
        </p:nvSpPr>
        <p:spPr>
          <a:xfrm>
            <a:off x="609600" y="1472995"/>
            <a:ext cx="10972800" cy="548766"/>
          </a:xfrm>
          <a:custGeom>
            <a:avLst/>
            <a:gdLst/>
            <a:ahLst/>
            <a:cxnLst/>
            <a:rect l="l" t="t" r="r" b="b"/>
            <a:pathLst>
              <a:path w="8229600" h="548766">
                <a:moveTo>
                  <a:pt x="0" y="91439"/>
                </a:moveTo>
                <a:lnTo>
                  <a:pt x="39" y="460053"/>
                </a:lnTo>
                <a:lnTo>
                  <a:pt x="11049" y="500948"/>
                </a:lnTo>
                <a:lnTo>
                  <a:pt x="38272" y="531733"/>
                </a:lnTo>
                <a:lnTo>
                  <a:pt x="76892" y="547613"/>
                </a:lnTo>
                <a:lnTo>
                  <a:pt x="91465" y="548766"/>
                </a:lnTo>
                <a:lnTo>
                  <a:pt x="8140865" y="548727"/>
                </a:lnTo>
                <a:lnTo>
                  <a:pt x="8181770" y="537737"/>
                </a:lnTo>
                <a:lnTo>
                  <a:pt x="8212561" y="510533"/>
                </a:lnTo>
                <a:lnTo>
                  <a:pt x="8228446" y="471910"/>
                </a:lnTo>
                <a:lnTo>
                  <a:pt x="8229600" y="457326"/>
                </a:lnTo>
                <a:lnTo>
                  <a:pt x="8229560" y="88740"/>
                </a:lnTo>
                <a:lnTo>
                  <a:pt x="8218570" y="47886"/>
                </a:lnTo>
                <a:lnTo>
                  <a:pt x="8191366" y="17074"/>
                </a:lnTo>
                <a:lnTo>
                  <a:pt x="8152743" y="1156"/>
                </a:lnTo>
                <a:lnTo>
                  <a:pt x="8138159" y="0"/>
                </a:lnTo>
                <a:lnTo>
                  <a:pt x="88740" y="39"/>
                </a:lnTo>
                <a:lnTo>
                  <a:pt x="47854" y="11061"/>
                </a:lnTo>
                <a:lnTo>
                  <a:pt x="17053" y="38294"/>
                </a:lnTo>
                <a:lnTo>
                  <a:pt x="1155" y="76889"/>
                </a:lnTo>
                <a:lnTo>
                  <a:pt x="0" y="91439"/>
                </a:lnTo>
                <a:close/>
              </a:path>
            </a:pathLst>
          </a:custGeom>
          <a:solidFill>
            <a:srgbClr val="4F81BC"/>
          </a:solidFill>
        </p:spPr>
        <p:txBody>
          <a:bodyPr wrap="square" lIns="0" tIns="0" rIns="0" bIns="0" rtlCol="0">
            <a:noAutofit/>
          </a:bodyPr>
          <a:lstStyle/>
          <a:p>
            <a:endParaRPr/>
          </a:p>
        </p:txBody>
      </p:sp>
      <p:sp>
        <p:nvSpPr>
          <p:cNvPr id="19" name="object 19"/>
          <p:cNvSpPr/>
          <p:nvPr/>
        </p:nvSpPr>
        <p:spPr>
          <a:xfrm>
            <a:off x="609600" y="2147620"/>
            <a:ext cx="10972800" cy="584707"/>
          </a:xfrm>
          <a:custGeom>
            <a:avLst/>
            <a:gdLst/>
            <a:ahLst/>
            <a:cxnLst/>
            <a:rect l="l" t="t" r="r" b="b"/>
            <a:pathLst>
              <a:path w="8229600" h="584707">
                <a:moveTo>
                  <a:pt x="0" y="97408"/>
                </a:moveTo>
                <a:lnTo>
                  <a:pt x="0" y="487171"/>
                </a:lnTo>
                <a:lnTo>
                  <a:pt x="797" y="499706"/>
                </a:lnTo>
                <a:lnTo>
                  <a:pt x="15014" y="539205"/>
                </a:lnTo>
                <a:lnTo>
                  <a:pt x="43779" y="568592"/>
                </a:lnTo>
                <a:lnTo>
                  <a:pt x="82859" y="583622"/>
                </a:lnTo>
                <a:lnTo>
                  <a:pt x="97447" y="584707"/>
                </a:lnTo>
                <a:lnTo>
                  <a:pt x="8132191" y="584707"/>
                </a:lnTo>
                <a:lnTo>
                  <a:pt x="8171875" y="576255"/>
                </a:lnTo>
                <a:lnTo>
                  <a:pt x="8205077" y="551842"/>
                </a:lnTo>
                <a:lnTo>
                  <a:pt x="8225360" y="515693"/>
                </a:lnTo>
                <a:lnTo>
                  <a:pt x="8229600" y="487171"/>
                </a:lnTo>
                <a:lnTo>
                  <a:pt x="8229600" y="97408"/>
                </a:lnTo>
                <a:lnTo>
                  <a:pt x="8221179" y="57790"/>
                </a:lnTo>
                <a:lnTo>
                  <a:pt x="8196788" y="24552"/>
                </a:lnTo>
                <a:lnTo>
                  <a:pt x="8160672" y="4244"/>
                </a:lnTo>
                <a:lnTo>
                  <a:pt x="8132191" y="0"/>
                </a:lnTo>
                <a:lnTo>
                  <a:pt x="97447" y="0"/>
                </a:lnTo>
                <a:lnTo>
                  <a:pt x="57758" y="8429"/>
                </a:lnTo>
                <a:lnTo>
                  <a:pt x="24525" y="32821"/>
                </a:lnTo>
                <a:lnTo>
                  <a:pt x="4238" y="68932"/>
                </a:lnTo>
                <a:lnTo>
                  <a:pt x="0" y="97408"/>
                </a:lnTo>
                <a:close/>
              </a:path>
            </a:pathLst>
          </a:custGeom>
          <a:solidFill>
            <a:srgbClr val="4F81BC"/>
          </a:solidFill>
        </p:spPr>
        <p:txBody>
          <a:bodyPr wrap="square" lIns="0" tIns="0" rIns="0" bIns="0" rtlCol="0">
            <a:noAutofit/>
          </a:bodyPr>
          <a:lstStyle/>
          <a:p>
            <a:endParaRPr/>
          </a:p>
        </p:txBody>
      </p:sp>
      <p:sp>
        <p:nvSpPr>
          <p:cNvPr id="18" name="object 18"/>
          <p:cNvSpPr/>
          <p:nvPr/>
        </p:nvSpPr>
        <p:spPr>
          <a:xfrm>
            <a:off x="609600" y="2889077"/>
            <a:ext cx="10972800" cy="584708"/>
          </a:xfrm>
          <a:custGeom>
            <a:avLst/>
            <a:gdLst/>
            <a:ahLst/>
            <a:cxnLst/>
            <a:rect l="l" t="t" r="r" b="b"/>
            <a:pathLst>
              <a:path w="8229600" h="584708">
                <a:moveTo>
                  <a:pt x="0" y="97536"/>
                </a:moveTo>
                <a:lnTo>
                  <a:pt x="0" y="487299"/>
                </a:lnTo>
                <a:lnTo>
                  <a:pt x="785" y="499712"/>
                </a:lnTo>
                <a:lnTo>
                  <a:pt x="14980" y="539185"/>
                </a:lnTo>
                <a:lnTo>
                  <a:pt x="43749" y="568578"/>
                </a:lnTo>
                <a:lnTo>
                  <a:pt x="82850" y="583620"/>
                </a:lnTo>
                <a:lnTo>
                  <a:pt x="97447" y="584708"/>
                </a:lnTo>
                <a:lnTo>
                  <a:pt x="8132191" y="584708"/>
                </a:lnTo>
                <a:lnTo>
                  <a:pt x="8171809" y="576287"/>
                </a:lnTo>
                <a:lnTo>
                  <a:pt x="8205047" y="551896"/>
                </a:lnTo>
                <a:lnTo>
                  <a:pt x="8225355" y="515780"/>
                </a:lnTo>
                <a:lnTo>
                  <a:pt x="8229600" y="487299"/>
                </a:lnTo>
                <a:lnTo>
                  <a:pt x="8229600" y="97536"/>
                </a:lnTo>
                <a:lnTo>
                  <a:pt x="8221149" y="57774"/>
                </a:lnTo>
                <a:lnTo>
                  <a:pt x="8196754" y="24534"/>
                </a:lnTo>
                <a:lnTo>
                  <a:pt x="8160654" y="4240"/>
                </a:lnTo>
                <a:lnTo>
                  <a:pt x="8132191" y="0"/>
                </a:lnTo>
                <a:lnTo>
                  <a:pt x="97447" y="0"/>
                </a:lnTo>
                <a:lnTo>
                  <a:pt x="57692" y="8461"/>
                </a:lnTo>
                <a:lnTo>
                  <a:pt x="24495" y="32875"/>
                </a:lnTo>
                <a:lnTo>
                  <a:pt x="4232" y="69019"/>
                </a:lnTo>
                <a:lnTo>
                  <a:pt x="0" y="97536"/>
                </a:lnTo>
                <a:close/>
              </a:path>
            </a:pathLst>
          </a:custGeom>
          <a:solidFill>
            <a:srgbClr val="4F81BC"/>
          </a:solidFill>
        </p:spPr>
        <p:txBody>
          <a:bodyPr wrap="square" lIns="0" tIns="0" rIns="0" bIns="0" rtlCol="0">
            <a:noAutofit/>
          </a:bodyPr>
          <a:lstStyle/>
          <a:p>
            <a:endParaRPr/>
          </a:p>
        </p:txBody>
      </p:sp>
      <p:sp>
        <p:nvSpPr>
          <p:cNvPr id="17" name="object 17"/>
          <p:cNvSpPr/>
          <p:nvPr/>
        </p:nvSpPr>
        <p:spPr>
          <a:xfrm>
            <a:off x="609600" y="3531316"/>
            <a:ext cx="10972800" cy="584707"/>
          </a:xfrm>
          <a:custGeom>
            <a:avLst/>
            <a:gdLst/>
            <a:ahLst/>
            <a:cxnLst/>
            <a:rect l="l" t="t" r="r" b="b"/>
            <a:pathLst>
              <a:path w="8229600" h="584707">
                <a:moveTo>
                  <a:pt x="0" y="97536"/>
                </a:moveTo>
                <a:lnTo>
                  <a:pt x="0" y="487172"/>
                </a:lnTo>
                <a:lnTo>
                  <a:pt x="797" y="499706"/>
                </a:lnTo>
                <a:lnTo>
                  <a:pt x="15014" y="539205"/>
                </a:lnTo>
                <a:lnTo>
                  <a:pt x="43779" y="568592"/>
                </a:lnTo>
                <a:lnTo>
                  <a:pt x="82859" y="583622"/>
                </a:lnTo>
                <a:lnTo>
                  <a:pt x="97447" y="584708"/>
                </a:lnTo>
                <a:lnTo>
                  <a:pt x="8132191" y="584708"/>
                </a:lnTo>
                <a:lnTo>
                  <a:pt x="8171875" y="576255"/>
                </a:lnTo>
                <a:lnTo>
                  <a:pt x="8205077" y="551842"/>
                </a:lnTo>
                <a:lnTo>
                  <a:pt x="8225360" y="515693"/>
                </a:lnTo>
                <a:lnTo>
                  <a:pt x="8229600" y="487172"/>
                </a:lnTo>
                <a:lnTo>
                  <a:pt x="8229600" y="97536"/>
                </a:lnTo>
                <a:lnTo>
                  <a:pt x="8221149" y="57774"/>
                </a:lnTo>
                <a:lnTo>
                  <a:pt x="8196754" y="24534"/>
                </a:lnTo>
                <a:lnTo>
                  <a:pt x="8160654" y="4240"/>
                </a:lnTo>
                <a:lnTo>
                  <a:pt x="8132191" y="0"/>
                </a:lnTo>
                <a:lnTo>
                  <a:pt x="97447" y="0"/>
                </a:lnTo>
                <a:lnTo>
                  <a:pt x="57692" y="8461"/>
                </a:lnTo>
                <a:lnTo>
                  <a:pt x="24495" y="32875"/>
                </a:lnTo>
                <a:lnTo>
                  <a:pt x="4232" y="69019"/>
                </a:lnTo>
                <a:lnTo>
                  <a:pt x="0" y="97536"/>
                </a:lnTo>
                <a:close/>
              </a:path>
            </a:pathLst>
          </a:custGeom>
          <a:solidFill>
            <a:srgbClr val="4F81BC"/>
          </a:solidFill>
        </p:spPr>
        <p:txBody>
          <a:bodyPr wrap="square" lIns="0" tIns="0" rIns="0" bIns="0" rtlCol="0">
            <a:noAutofit/>
          </a:bodyPr>
          <a:lstStyle/>
          <a:p>
            <a:endParaRPr/>
          </a:p>
        </p:txBody>
      </p:sp>
      <p:sp>
        <p:nvSpPr>
          <p:cNvPr id="16" name="object 16"/>
          <p:cNvSpPr/>
          <p:nvPr/>
        </p:nvSpPr>
        <p:spPr>
          <a:xfrm>
            <a:off x="609600" y="4719130"/>
            <a:ext cx="10972800" cy="654431"/>
          </a:xfrm>
          <a:custGeom>
            <a:avLst/>
            <a:gdLst/>
            <a:ahLst/>
            <a:cxnLst/>
            <a:rect l="l" t="t" r="r" b="b"/>
            <a:pathLst>
              <a:path w="8229600" h="654430">
                <a:moveTo>
                  <a:pt x="0" y="109093"/>
                </a:moveTo>
                <a:lnTo>
                  <a:pt x="21" y="547528"/>
                </a:lnTo>
                <a:lnTo>
                  <a:pt x="9183" y="589253"/>
                </a:lnTo>
                <a:lnTo>
                  <a:pt x="32668" y="623221"/>
                </a:lnTo>
                <a:lnTo>
                  <a:pt x="67094" y="646068"/>
                </a:lnTo>
                <a:lnTo>
                  <a:pt x="109080" y="654431"/>
                </a:lnTo>
                <a:lnTo>
                  <a:pt x="8122703" y="654409"/>
                </a:lnTo>
                <a:lnTo>
                  <a:pt x="8164375" y="645253"/>
                </a:lnTo>
                <a:lnTo>
                  <a:pt x="8198346" y="621781"/>
                </a:lnTo>
                <a:lnTo>
                  <a:pt x="8221220" y="587355"/>
                </a:lnTo>
                <a:lnTo>
                  <a:pt x="8229600" y="545338"/>
                </a:lnTo>
                <a:lnTo>
                  <a:pt x="8229578" y="106896"/>
                </a:lnTo>
                <a:lnTo>
                  <a:pt x="8220403" y="65224"/>
                </a:lnTo>
                <a:lnTo>
                  <a:pt x="8196902" y="31253"/>
                </a:lnTo>
                <a:lnTo>
                  <a:pt x="8162470" y="8379"/>
                </a:lnTo>
                <a:lnTo>
                  <a:pt x="8120507" y="0"/>
                </a:lnTo>
                <a:lnTo>
                  <a:pt x="106892" y="21"/>
                </a:lnTo>
                <a:lnTo>
                  <a:pt x="65199" y="9193"/>
                </a:lnTo>
                <a:lnTo>
                  <a:pt x="31231" y="32694"/>
                </a:lnTo>
                <a:lnTo>
                  <a:pt x="8371" y="67126"/>
                </a:lnTo>
                <a:lnTo>
                  <a:pt x="0" y="109093"/>
                </a:lnTo>
                <a:close/>
              </a:path>
            </a:pathLst>
          </a:custGeom>
          <a:solidFill>
            <a:srgbClr val="4F81BC"/>
          </a:solidFill>
        </p:spPr>
        <p:txBody>
          <a:bodyPr wrap="square" lIns="0" tIns="0" rIns="0" bIns="0" rtlCol="0">
            <a:noAutofit/>
          </a:bodyPr>
          <a:lstStyle/>
          <a:p>
            <a:endParaRPr/>
          </a:p>
        </p:txBody>
      </p:sp>
      <p:sp>
        <p:nvSpPr>
          <p:cNvPr id="13" name="object 13"/>
          <p:cNvSpPr txBox="1"/>
          <p:nvPr/>
        </p:nvSpPr>
        <p:spPr>
          <a:xfrm>
            <a:off x="4833789" y="169104"/>
            <a:ext cx="2610801" cy="431088"/>
          </a:xfrm>
          <a:prstGeom prst="rect">
            <a:avLst/>
          </a:prstGeom>
        </p:spPr>
        <p:txBody>
          <a:bodyPr wrap="square" lIns="0" tIns="0" rIns="0" bIns="0" rtlCol="0">
            <a:noAutofit/>
          </a:bodyPr>
          <a:lstStyle/>
          <a:p>
            <a:pPr marL="12700">
              <a:lnSpc>
                <a:spcPts val="3365"/>
              </a:lnSpc>
              <a:spcBef>
                <a:spcPts val="168"/>
              </a:spcBef>
            </a:pPr>
            <a:r>
              <a:rPr sz="3600" b="1" dirty="0">
                <a:solidFill>
                  <a:srgbClr val="1F497D"/>
                </a:solidFill>
              </a:rPr>
              <a:t>Prueba en</a:t>
            </a:r>
          </a:p>
        </p:txBody>
      </p:sp>
      <p:sp>
        <p:nvSpPr>
          <p:cNvPr id="12" name="object 12"/>
          <p:cNvSpPr txBox="1"/>
          <p:nvPr/>
        </p:nvSpPr>
        <p:spPr>
          <a:xfrm>
            <a:off x="3898731" y="644846"/>
            <a:ext cx="2191048" cy="431088"/>
          </a:xfrm>
          <a:prstGeom prst="rect">
            <a:avLst/>
          </a:prstGeom>
        </p:spPr>
        <p:txBody>
          <a:bodyPr wrap="square" lIns="0" tIns="0" rIns="0" bIns="0" rtlCol="0">
            <a:noAutofit/>
          </a:bodyPr>
          <a:lstStyle/>
          <a:p>
            <a:pPr marL="12700">
              <a:lnSpc>
                <a:spcPts val="3365"/>
              </a:lnSpc>
              <a:spcBef>
                <a:spcPts val="168"/>
              </a:spcBef>
            </a:pPr>
            <a:r>
              <a:rPr sz="3600" b="1" dirty="0">
                <a:solidFill>
                  <a:srgbClr val="1F497D"/>
                </a:solidFill>
              </a:rPr>
              <a:t>segunda</a:t>
            </a:r>
          </a:p>
        </p:txBody>
      </p:sp>
      <p:sp>
        <p:nvSpPr>
          <p:cNvPr id="11" name="object 11"/>
          <p:cNvSpPr txBox="1"/>
          <p:nvPr/>
        </p:nvSpPr>
        <p:spPr>
          <a:xfrm>
            <a:off x="6120823" y="644846"/>
            <a:ext cx="2253795" cy="431088"/>
          </a:xfrm>
          <a:prstGeom prst="rect">
            <a:avLst/>
          </a:prstGeom>
        </p:spPr>
        <p:txBody>
          <a:bodyPr wrap="square" lIns="0" tIns="0" rIns="0" bIns="0" rtlCol="0">
            <a:noAutofit/>
          </a:bodyPr>
          <a:lstStyle/>
          <a:p>
            <a:pPr marL="12700">
              <a:lnSpc>
                <a:spcPts val="3365"/>
              </a:lnSpc>
              <a:spcBef>
                <a:spcPts val="168"/>
              </a:spcBef>
            </a:pPr>
            <a:r>
              <a:rPr sz="3600" b="1" dirty="0">
                <a:solidFill>
                  <a:srgbClr val="1F497D"/>
                </a:solidFill>
              </a:rPr>
              <a:t>instancia</a:t>
            </a:r>
          </a:p>
        </p:txBody>
      </p:sp>
      <p:sp>
        <p:nvSpPr>
          <p:cNvPr id="9" name="object 9"/>
          <p:cNvSpPr txBox="1"/>
          <p:nvPr/>
        </p:nvSpPr>
        <p:spPr>
          <a:xfrm>
            <a:off x="730436" y="1602882"/>
            <a:ext cx="1889934" cy="335094"/>
          </a:xfrm>
          <a:prstGeom prst="rect">
            <a:avLst/>
          </a:prstGeom>
        </p:spPr>
        <p:txBody>
          <a:bodyPr wrap="square" lIns="0" tIns="0" rIns="0" bIns="0" rtlCol="0">
            <a:noAutofit/>
          </a:bodyPr>
          <a:lstStyle/>
          <a:p>
            <a:pPr marL="12700">
              <a:lnSpc>
                <a:spcPts val="2135"/>
              </a:lnSpc>
              <a:spcBef>
                <a:spcPts val="106"/>
              </a:spcBef>
            </a:pPr>
            <a:r>
              <a:rPr lang="es-EC" sz="3000" spc="-4" baseline="2730" dirty="0" smtClean="0">
                <a:solidFill>
                  <a:srgbClr val="FFFFFF"/>
                </a:solidFill>
                <a:latin typeface="Calibri"/>
                <a:cs typeface="Calibri"/>
              </a:rPr>
              <a:t>Art. </a:t>
            </a:r>
            <a:r>
              <a:rPr sz="3000" spc="-4" baseline="2730" dirty="0" smtClean="0">
                <a:solidFill>
                  <a:srgbClr val="FFFFFF"/>
                </a:solidFill>
                <a:latin typeface="Calibri"/>
                <a:cs typeface="Calibri"/>
              </a:rPr>
              <a:t>258</a:t>
            </a:r>
            <a:endParaRPr sz="2000" dirty="0">
              <a:latin typeface="Calibri"/>
              <a:cs typeface="Calibri"/>
            </a:endParaRPr>
          </a:p>
        </p:txBody>
      </p:sp>
      <p:sp>
        <p:nvSpPr>
          <p:cNvPr id="8" name="object 8"/>
          <p:cNvSpPr txBox="1"/>
          <p:nvPr/>
        </p:nvSpPr>
        <p:spPr>
          <a:xfrm>
            <a:off x="752788" y="2244470"/>
            <a:ext cx="5122920"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solidFill>
                  <a:srgbClr val="FFFFFF"/>
                </a:solidFill>
                <a:latin typeface="Calibri"/>
                <a:cs typeface="Calibri"/>
              </a:rPr>
              <a:t>Ac</a:t>
            </a:r>
            <a:r>
              <a:rPr sz="3600" spc="-25" baseline="3413" dirty="0" smtClean="0">
                <a:solidFill>
                  <a:srgbClr val="FFFFFF"/>
                </a:solidFill>
                <a:latin typeface="Calibri"/>
                <a:cs typeface="Calibri"/>
              </a:rPr>
              <a:t>r</a:t>
            </a:r>
            <a:r>
              <a:rPr sz="3600" spc="0" baseline="3413" dirty="0" smtClean="0">
                <a:solidFill>
                  <a:srgbClr val="FFFFFF"/>
                </a:solidFill>
                <a:latin typeface="Calibri"/>
                <a:cs typeface="Calibri"/>
              </a:rPr>
              <a:t>e</a:t>
            </a:r>
            <a:r>
              <a:rPr sz="3600" spc="14" baseline="3413" dirty="0" smtClean="0">
                <a:solidFill>
                  <a:srgbClr val="FFFFFF"/>
                </a:solidFill>
                <a:latin typeface="Calibri"/>
                <a:cs typeface="Calibri"/>
              </a:rPr>
              <a:t>d</a:t>
            </a:r>
            <a:r>
              <a:rPr sz="3600" spc="0" baseline="3413" dirty="0" smtClean="0">
                <a:solidFill>
                  <a:srgbClr val="FFFFFF"/>
                </a:solidFill>
                <a:latin typeface="Calibri"/>
                <a:cs typeface="Calibri"/>
              </a:rPr>
              <a:t>i</a:t>
            </a:r>
            <a:r>
              <a:rPr sz="3600" spc="-9" baseline="3413" dirty="0" smtClean="0">
                <a:solidFill>
                  <a:srgbClr val="FFFFFF"/>
                </a:solidFill>
                <a:latin typeface="Calibri"/>
                <a:cs typeface="Calibri"/>
              </a:rPr>
              <a:t>t</a:t>
            </a:r>
            <a:r>
              <a:rPr sz="3600" spc="0" baseline="3413" dirty="0" smtClean="0">
                <a:solidFill>
                  <a:srgbClr val="FFFFFF"/>
                </a:solidFill>
                <a:latin typeface="Calibri"/>
                <a:cs typeface="Calibri"/>
              </a:rPr>
              <a:t>ar</a:t>
            </a:r>
            <a:r>
              <a:rPr sz="3600" spc="-34" baseline="3413" dirty="0" smtClean="0">
                <a:solidFill>
                  <a:srgbClr val="FFFFFF"/>
                </a:solidFill>
                <a:latin typeface="Calibri"/>
                <a:cs typeface="Calibri"/>
              </a:rPr>
              <a:t> </a:t>
            </a:r>
            <a:r>
              <a:rPr sz="3600" spc="9" baseline="3413" dirty="0" smtClean="0">
                <a:solidFill>
                  <a:srgbClr val="FFFFFF"/>
                </a:solidFill>
                <a:latin typeface="Calibri"/>
                <a:cs typeface="Calibri"/>
              </a:rPr>
              <a:t>h</a:t>
            </a:r>
            <a:r>
              <a:rPr sz="3600" spc="0" baseline="3413" dirty="0" smtClean="0">
                <a:solidFill>
                  <a:srgbClr val="FFFFFF"/>
                </a:solidFill>
                <a:latin typeface="Calibri"/>
                <a:cs typeface="Calibri"/>
              </a:rPr>
              <a:t>ec</a:t>
            </a:r>
            <a:r>
              <a:rPr sz="3600" spc="9" baseline="3413" dirty="0" smtClean="0">
                <a:solidFill>
                  <a:srgbClr val="FFFFFF"/>
                </a:solidFill>
                <a:latin typeface="Calibri"/>
                <a:cs typeface="Calibri"/>
              </a:rPr>
              <a:t>h</a:t>
            </a:r>
            <a:r>
              <a:rPr sz="3600" spc="0" baseline="3413" dirty="0" smtClean="0">
                <a:solidFill>
                  <a:srgbClr val="FFFFFF"/>
                </a:solidFill>
                <a:latin typeface="Calibri"/>
                <a:cs typeface="Calibri"/>
              </a:rPr>
              <a:t>os</a:t>
            </a:r>
            <a:r>
              <a:rPr sz="3600" spc="-34" baseline="3413" dirty="0" smtClean="0">
                <a:solidFill>
                  <a:srgbClr val="FFFFFF"/>
                </a:solidFill>
                <a:latin typeface="Calibri"/>
                <a:cs typeface="Calibri"/>
              </a:rPr>
              <a:t> </a:t>
            </a:r>
            <a:r>
              <a:rPr sz="3600" spc="9" baseline="3413" dirty="0" smtClean="0">
                <a:solidFill>
                  <a:srgbClr val="FFFFFF"/>
                </a:solidFill>
                <a:latin typeface="Calibri"/>
                <a:cs typeface="Calibri"/>
              </a:rPr>
              <a:t>nu</a:t>
            </a:r>
            <a:r>
              <a:rPr sz="3600" spc="0" baseline="3413" dirty="0" smtClean="0">
                <a:solidFill>
                  <a:srgbClr val="FFFFFF"/>
                </a:solidFill>
                <a:latin typeface="Calibri"/>
                <a:cs typeface="Calibri"/>
              </a:rPr>
              <a:t>e</a:t>
            </a:r>
            <a:r>
              <a:rPr sz="3600" spc="-19" baseline="3413" dirty="0" smtClean="0">
                <a:solidFill>
                  <a:srgbClr val="FFFFFF"/>
                </a:solidFill>
                <a:latin typeface="Calibri"/>
                <a:cs typeface="Calibri"/>
              </a:rPr>
              <a:t>v</a:t>
            </a:r>
            <a:r>
              <a:rPr sz="3600" spc="0" baseline="3413" dirty="0" smtClean="0">
                <a:solidFill>
                  <a:srgbClr val="FFFFFF"/>
                </a:solidFill>
                <a:latin typeface="Calibri"/>
                <a:cs typeface="Calibri"/>
              </a:rPr>
              <a:t>os</a:t>
            </a:r>
            <a:r>
              <a:rPr sz="3600" spc="517" baseline="3413" dirty="0" smtClean="0">
                <a:solidFill>
                  <a:srgbClr val="FFFFFF"/>
                </a:solidFill>
                <a:latin typeface="Calibri"/>
                <a:cs typeface="Calibri"/>
              </a:rPr>
              <a:t> </a:t>
            </a:r>
            <a:r>
              <a:rPr sz="3600" spc="0" baseline="3413" dirty="0" smtClean="0">
                <a:solidFill>
                  <a:srgbClr val="FFFFFF"/>
                </a:solidFill>
                <a:latin typeface="Calibri"/>
                <a:cs typeface="Calibri"/>
              </a:rPr>
              <a:t>i</a:t>
            </a:r>
            <a:r>
              <a:rPr sz="3600" spc="9" baseline="3413" dirty="0" smtClean="0">
                <a:solidFill>
                  <a:srgbClr val="FFFFFF"/>
                </a:solidFill>
                <a:latin typeface="Calibri"/>
                <a:cs typeface="Calibri"/>
              </a:rPr>
              <a:t>n</a:t>
            </a:r>
            <a:r>
              <a:rPr sz="3600" spc="-4" baseline="3413" dirty="0" smtClean="0">
                <a:solidFill>
                  <a:srgbClr val="FFFFFF"/>
                </a:solidFill>
                <a:latin typeface="Calibri"/>
                <a:cs typeface="Calibri"/>
              </a:rPr>
              <a:t>c</a:t>
            </a:r>
            <a:r>
              <a:rPr sz="3600" spc="0" baseline="3413" dirty="0" smtClean="0">
                <a:solidFill>
                  <a:srgbClr val="FFFFFF"/>
                </a:solidFill>
                <a:latin typeface="Calibri"/>
                <a:cs typeface="Calibri"/>
              </a:rPr>
              <a:t>.2</a:t>
            </a:r>
            <a:endParaRPr sz="2400" dirty="0">
              <a:latin typeface="Calibri"/>
              <a:cs typeface="Calibri"/>
            </a:endParaRPr>
          </a:p>
        </p:txBody>
      </p:sp>
      <p:sp>
        <p:nvSpPr>
          <p:cNvPr id="7" name="object 7"/>
          <p:cNvSpPr txBox="1"/>
          <p:nvPr/>
        </p:nvSpPr>
        <p:spPr>
          <a:xfrm>
            <a:off x="732468" y="3010312"/>
            <a:ext cx="9352901" cy="278384"/>
          </a:xfrm>
          <a:prstGeom prst="rect">
            <a:avLst/>
          </a:prstGeom>
        </p:spPr>
        <p:txBody>
          <a:bodyPr wrap="square" lIns="0" tIns="0" rIns="0" bIns="0" rtlCol="0">
            <a:noAutofit/>
          </a:bodyPr>
          <a:lstStyle/>
          <a:p>
            <a:pPr marL="12700">
              <a:lnSpc>
                <a:spcPts val="2130"/>
              </a:lnSpc>
              <a:spcBef>
                <a:spcPts val="106"/>
              </a:spcBef>
            </a:pPr>
            <a:r>
              <a:rPr sz="3000" spc="0" baseline="2730" dirty="0" smtClean="0">
                <a:solidFill>
                  <a:srgbClr val="FFFFFF"/>
                </a:solidFill>
                <a:latin typeface="Calibri"/>
                <a:cs typeface="Calibri"/>
              </a:rPr>
              <a:t>PR</a:t>
            </a:r>
            <a:r>
              <a:rPr sz="3000" spc="-4" baseline="2730" dirty="0" smtClean="0">
                <a:solidFill>
                  <a:srgbClr val="FFFFFF"/>
                </a:solidFill>
                <a:latin typeface="Calibri"/>
                <a:cs typeface="Calibri"/>
              </a:rPr>
              <a:t>U</a:t>
            </a:r>
            <a:r>
              <a:rPr sz="3000" spc="9" baseline="2730" dirty="0" smtClean="0">
                <a:solidFill>
                  <a:srgbClr val="FFFFFF"/>
                </a:solidFill>
                <a:latin typeface="Calibri"/>
                <a:cs typeface="Calibri"/>
              </a:rPr>
              <a:t>E</a:t>
            </a:r>
            <a:r>
              <a:rPr sz="3000" spc="-29" baseline="2730" dirty="0" smtClean="0">
                <a:solidFill>
                  <a:srgbClr val="FFFFFF"/>
                </a:solidFill>
                <a:latin typeface="Calibri"/>
                <a:cs typeface="Calibri"/>
              </a:rPr>
              <a:t>B</a:t>
            </a:r>
            <a:r>
              <a:rPr sz="3000" spc="0" baseline="2730" dirty="0" smtClean="0">
                <a:solidFill>
                  <a:srgbClr val="FFFFFF"/>
                </a:solidFill>
                <a:latin typeface="Calibri"/>
                <a:cs typeface="Calibri"/>
              </a:rPr>
              <a:t>A</a:t>
            </a:r>
            <a:r>
              <a:rPr sz="3000" spc="-41" baseline="2730" dirty="0" smtClean="0">
                <a:solidFill>
                  <a:srgbClr val="FFFFFF"/>
                </a:solidFill>
                <a:latin typeface="Calibri"/>
                <a:cs typeface="Calibri"/>
              </a:rPr>
              <a:t> </a:t>
            </a:r>
            <a:r>
              <a:rPr sz="3000" spc="9" baseline="2730" dirty="0" smtClean="0">
                <a:solidFill>
                  <a:srgbClr val="FFFFFF"/>
                </a:solidFill>
                <a:latin typeface="Calibri"/>
                <a:cs typeface="Calibri"/>
              </a:rPr>
              <a:t>N</a:t>
            </a:r>
            <a:r>
              <a:rPr sz="3000" spc="-4" baseline="2730" dirty="0" smtClean="0">
                <a:solidFill>
                  <a:srgbClr val="FFFFFF"/>
                </a:solidFill>
                <a:latin typeface="Calibri"/>
                <a:cs typeface="Calibri"/>
              </a:rPr>
              <a:t>U</a:t>
            </a:r>
            <a:r>
              <a:rPr sz="3000" spc="9" baseline="2730" dirty="0" smtClean="0">
                <a:solidFill>
                  <a:srgbClr val="FFFFFF"/>
                </a:solidFill>
                <a:latin typeface="Calibri"/>
                <a:cs typeface="Calibri"/>
              </a:rPr>
              <a:t>E</a:t>
            </a:r>
            <a:r>
              <a:rPr sz="3000" spc="-100" baseline="2730" dirty="0" smtClean="0">
                <a:solidFill>
                  <a:srgbClr val="FFFFFF"/>
                </a:solidFill>
                <a:latin typeface="Calibri"/>
                <a:cs typeface="Calibri"/>
              </a:rPr>
              <a:t>V</a:t>
            </a:r>
            <a:r>
              <a:rPr sz="3000" spc="0" baseline="2730" dirty="0" smtClean="0">
                <a:solidFill>
                  <a:srgbClr val="FFFFFF"/>
                </a:solidFill>
                <a:latin typeface="Calibri"/>
                <a:cs typeface="Calibri"/>
              </a:rPr>
              <a:t>A:</a:t>
            </a:r>
            <a:r>
              <a:rPr sz="3000" spc="-43" baseline="2730" dirty="0" smtClean="0">
                <a:solidFill>
                  <a:srgbClr val="FFFFFF"/>
                </a:solidFill>
                <a:latin typeface="Calibri"/>
                <a:cs typeface="Calibri"/>
              </a:rPr>
              <a:t> </a:t>
            </a:r>
            <a:r>
              <a:rPr sz="3000" spc="0" baseline="2730" dirty="0" smtClean="0">
                <a:solidFill>
                  <a:srgbClr val="FFFFFF"/>
                </a:solidFill>
                <a:latin typeface="Calibri"/>
                <a:cs typeface="Calibri"/>
              </a:rPr>
              <a:t>A</a:t>
            </a:r>
            <a:r>
              <a:rPr sz="3000" spc="4" baseline="2730" dirty="0" smtClean="0">
                <a:solidFill>
                  <a:srgbClr val="FFFFFF"/>
                </a:solidFill>
                <a:latin typeface="Calibri"/>
                <a:cs typeface="Calibri"/>
              </a:rPr>
              <a:t>qu</a:t>
            </a:r>
            <a:r>
              <a:rPr sz="3000" spc="-4" baseline="2730" dirty="0" smtClean="0">
                <a:solidFill>
                  <a:srgbClr val="FFFFFF"/>
                </a:solidFill>
                <a:latin typeface="Calibri"/>
                <a:cs typeface="Calibri"/>
              </a:rPr>
              <a:t>e</a:t>
            </a:r>
            <a:r>
              <a:rPr sz="3000" spc="0" baseline="2730" dirty="0" smtClean="0">
                <a:solidFill>
                  <a:srgbClr val="FFFFFF"/>
                </a:solidFill>
                <a:latin typeface="Calibri"/>
                <a:cs typeface="Calibri"/>
              </a:rPr>
              <a:t>lla</a:t>
            </a:r>
            <a:r>
              <a:rPr sz="3000" spc="-56" baseline="2730" dirty="0" smtClean="0">
                <a:solidFill>
                  <a:srgbClr val="FFFFFF"/>
                </a:solidFill>
                <a:latin typeface="Calibri"/>
                <a:cs typeface="Calibri"/>
              </a:rPr>
              <a:t> </a:t>
            </a:r>
            <a:r>
              <a:rPr sz="3000" spc="4" baseline="2730" dirty="0" smtClean="0">
                <a:solidFill>
                  <a:srgbClr val="FFFFFF"/>
                </a:solidFill>
                <a:latin typeface="Calibri"/>
                <a:cs typeface="Calibri"/>
              </a:rPr>
              <a:t>qu</a:t>
            </a:r>
            <a:r>
              <a:rPr sz="3000" spc="0" baseline="2730" dirty="0" smtClean="0">
                <a:solidFill>
                  <a:srgbClr val="FFFFFF"/>
                </a:solidFill>
                <a:latin typeface="Calibri"/>
                <a:cs typeface="Calibri"/>
              </a:rPr>
              <a:t>e</a:t>
            </a:r>
            <a:r>
              <a:rPr sz="3000" spc="-40" baseline="2730" dirty="0" smtClean="0">
                <a:solidFill>
                  <a:srgbClr val="FFFFFF"/>
                </a:solidFill>
                <a:latin typeface="Calibri"/>
                <a:cs typeface="Calibri"/>
              </a:rPr>
              <a:t> </a:t>
            </a:r>
            <a:r>
              <a:rPr sz="3000" spc="0" baseline="2730" dirty="0" smtClean="0">
                <a:solidFill>
                  <a:srgbClr val="FFFFFF"/>
                </a:solidFill>
                <a:latin typeface="Calibri"/>
                <a:cs typeface="Calibri"/>
              </a:rPr>
              <a:t>se</a:t>
            </a:r>
            <a:r>
              <a:rPr sz="3000" spc="-2" baseline="2730" dirty="0" smtClean="0">
                <a:solidFill>
                  <a:srgbClr val="FFFFFF"/>
                </a:solidFill>
                <a:latin typeface="Calibri"/>
                <a:cs typeface="Calibri"/>
              </a:rPr>
              <a:t> </a:t>
            </a:r>
            <a:r>
              <a:rPr sz="3000" spc="4" baseline="2730" dirty="0" smtClean="0">
                <a:solidFill>
                  <a:srgbClr val="FFFFFF"/>
                </a:solidFill>
                <a:latin typeface="Calibri"/>
                <a:cs typeface="Calibri"/>
              </a:rPr>
              <a:t>pud</a:t>
            </a:r>
            <a:r>
              <a:rPr sz="3000" spc="0" baseline="2730" dirty="0" smtClean="0">
                <a:solidFill>
                  <a:srgbClr val="FFFFFF"/>
                </a:solidFill>
                <a:latin typeface="Calibri"/>
                <a:cs typeface="Calibri"/>
              </a:rPr>
              <a:t>o</a:t>
            </a:r>
            <a:r>
              <a:rPr sz="3000" spc="-56" baseline="2730" dirty="0" smtClean="0">
                <a:solidFill>
                  <a:srgbClr val="FFFFFF"/>
                </a:solidFill>
                <a:latin typeface="Calibri"/>
                <a:cs typeface="Calibri"/>
              </a:rPr>
              <a:t> </a:t>
            </a:r>
            <a:r>
              <a:rPr sz="3000" spc="4" baseline="2730" dirty="0" smtClean="0">
                <a:solidFill>
                  <a:srgbClr val="FFFFFF"/>
                </a:solidFill>
                <a:latin typeface="Calibri"/>
                <a:cs typeface="Calibri"/>
              </a:rPr>
              <a:t>ob</a:t>
            </a:r>
            <a:r>
              <a:rPr sz="3000" spc="-19" baseline="2730" dirty="0" smtClean="0">
                <a:solidFill>
                  <a:srgbClr val="FFFFFF"/>
                </a:solidFill>
                <a:latin typeface="Calibri"/>
                <a:cs typeface="Calibri"/>
              </a:rPr>
              <a:t>t</a:t>
            </a:r>
            <a:r>
              <a:rPr sz="3000" spc="-4" baseline="2730" dirty="0" smtClean="0">
                <a:solidFill>
                  <a:srgbClr val="FFFFFF"/>
                </a:solidFill>
                <a:latin typeface="Calibri"/>
                <a:cs typeface="Calibri"/>
              </a:rPr>
              <a:t>e</a:t>
            </a:r>
            <a:r>
              <a:rPr sz="3000" spc="4" baseline="2730" dirty="0" smtClean="0">
                <a:solidFill>
                  <a:srgbClr val="FFFFFF"/>
                </a:solidFill>
                <a:latin typeface="Calibri"/>
                <a:cs typeface="Calibri"/>
              </a:rPr>
              <a:t>n</a:t>
            </a:r>
            <a:r>
              <a:rPr sz="3000" spc="-4" baseline="2730" dirty="0" smtClean="0">
                <a:solidFill>
                  <a:srgbClr val="FFFFFF"/>
                </a:solidFill>
                <a:latin typeface="Calibri"/>
                <a:cs typeface="Calibri"/>
              </a:rPr>
              <a:t>e</a:t>
            </a:r>
            <a:r>
              <a:rPr sz="3000" spc="0" baseline="2730" dirty="0" smtClean="0">
                <a:solidFill>
                  <a:srgbClr val="FFFFFF"/>
                </a:solidFill>
                <a:latin typeface="Calibri"/>
                <a:cs typeface="Calibri"/>
              </a:rPr>
              <a:t>r</a:t>
            </a:r>
            <a:r>
              <a:rPr sz="3000" spc="-65" baseline="2730" dirty="0" smtClean="0">
                <a:solidFill>
                  <a:srgbClr val="FFFFFF"/>
                </a:solidFill>
                <a:latin typeface="Calibri"/>
                <a:cs typeface="Calibri"/>
              </a:rPr>
              <a:t> </a:t>
            </a:r>
            <a:r>
              <a:rPr sz="3000" spc="0" baseline="2730" dirty="0" smtClean="0">
                <a:solidFill>
                  <a:srgbClr val="FFFFFF"/>
                </a:solidFill>
                <a:latin typeface="Calibri"/>
                <a:cs typeface="Calibri"/>
              </a:rPr>
              <a:t>l</a:t>
            </a:r>
            <a:r>
              <a:rPr sz="3000" spc="4" baseline="2730" dirty="0" smtClean="0">
                <a:solidFill>
                  <a:srgbClr val="FFFFFF"/>
                </a:solidFill>
                <a:latin typeface="Calibri"/>
                <a:cs typeface="Calibri"/>
              </a:rPr>
              <a:t>u</a:t>
            </a:r>
            <a:r>
              <a:rPr sz="3000" spc="-4" baseline="2730" dirty="0" smtClean="0">
                <a:solidFill>
                  <a:srgbClr val="FFFFFF"/>
                </a:solidFill>
                <a:latin typeface="Calibri"/>
                <a:cs typeface="Calibri"/>
              </a:rPr>
              <a:t>e</a:t>
            </a:r>
            <a:r>
              <a:rPr sz="3000" spc="-25" baseline="2730" dirty="0" smtClean="0">
                <a:solidFill>
                  <a:srgbClr val="FFFFFF"/>
                </a:solidFill>
                <a:latin typeface="Calibri"/>
                <a:cs typeface="Calibri"/>
              </a:rPr>
              <a:t>g</a:t>
            </a:r>
            <a:r>
              <a:rPr sz="3000" spc="0" baseline="2730" dirty="0" smtClean="0">
                <a:solidFill>
                  <a:srgbClr val="FFFFFF"/>
                </a:solidFill>
                <a:latin typeface="Calibri"/>
                <a:cs typeface="Calibri"/>
              </a:rPr>
              <a:t>o</a:t>
            </a:r>
            <a:r>
              <a:rPr sz="3000" spc="-14" baseline="2730" dirty="0" smtClean="0">
                <a:solidFill>
                  <a:srgbClr val="FFFFFF"/>
                </a:solidFill>
                <a:latin typeface="Calibri"/>
                <a:cs typeface="Calibri"/>
              </a:rPr>
              <a:t> </a:t>
            </a:r>
            <a:r>
              <a:rPr sz="3000" spc="4" baseline="2730" dirty="0" smtClean="0">
                <a:solidFill>
                  <a:srgbClr val="FFFFFF"/>
                </a:solidFill>
                <a:latin typeface="Calibri"/>
                <a:cs typeface="Calibri"/>
              </a:rPr>
              <a:t>d</a:t>
            </a:r>
            <a:r>
              <a:rPr sz="3000" spc="0" baseline="2730" dirty="0" smtClean="0">
                <a:solidFill>
                  <a:srgbClr val="FFFFFF"/>
                </a:solidFill>
                <a:latin typeface="Calibri"/>
                <a:cs typeface="Calibri"/>
              </a:rPr>
              <a:t>e</a:t>
            </a:r>
            <a:r>
              <a:rPr sz="3000" spc="-30" baseline="2730" dirty="0" smtClean="0">
                <a:solidFill>
                  <a:srgbClr val="FFFFFF"/>
                </a:solidFill>
                <a:latin typeface="Calibri"/>
                <a:cs typeface="Calibri"/>
              </a:rPr>
              <a:t> </a:t>
            </a:r>
            <a:r>
              <a:rPr sz="3000" spc="0" baseline="2730" dirty="0" smtClean="0">
                <a:solidFill>
                  <a:srgbClr val="FFFFFF"/>
                </a:solidFill>
                <a:latin typeface="Calibri"/>
                <a:cs typeface="Calibri"/>
              </a:rPr>
              <a:t>la</a:t>
            </a:r>
            <a:r>
              <a:rPr sz="3000" spc="-9" baseline="2730" dirty="0" smtClean="0">
                <a:solidFill>
                  <a:srgbClr val="FFFFFF"/>
                </a:solidFill>
                <a:latin typeface="Calibri"/>
                <a:cs typeface="Calibri"/>
              </a:rPr>
              <a:t> </a:t>
            </a:r>
            <a:r>
              <a:rPr sz="3000" spc="0" baseline="2730" dirty="0" smtClean="0">
                <a:solidFill>
                  <a:srgbClr val="FFFFFF"/>
                </a:solidFill>
                <a:latin typeface="Calibri"/>
                <a:cs typeface="Calibri"/>
              </a:rPr>
              <a:t>s</a:t>
            </a:r>
            <a:r>
              <a:rPr sz="3000" spc="-14" baseline="2730" dirty="0" smtClean="0">
                <a:solidFill>
                  <a:srgbClr val="FFFFFF"/>
                </a:solidFill>
                <a:latin typeface="Calibri"/>
                <a:cs typeface="Calibri"/>
              </a:rPr>
              <a:t>en</a:t>
            </a:r>
            <a:r>
              <a:rPr sz="3000" spc="-19" baseline="2730" dirty="0" smtClean="0">
                <a:solidFill>
                  <a:srgbClr val="FFFFFF"/>
                </a:solidFill>
                <a:latin typeface="Calibri"/>
                <a:cs typeface="Calibri"/>
              </a:rPr>
              <a:t>t</a:t>
            </a:r>
            <a:r>
              <a:rPr sz="3000" spc="-4" baseline="2730" dirty="0" smtClean="0">
                <a:solidFill>
                  <a:srgbClr val="FFFFFF"/>
                </a:solidFill>
                <a:latin typeface="Calibri"/>
                <a:cs typeface="Calibri"/>
              </a:rPr>
              <a:t>e</a:t>
            </a:r>
            <a:r>
              <a:rPr sz="3000" spc="4" baseline="2730" dirty="0" smtClean="0">
                <a:solidFill>
                  <a:srgbClr val="FFFFFF"/>
                </a:solidFill>
                <a:latin typeface="Calibri"/>
                <a:cs typeface="Calibri"/>
              </a:rPr>
              <a:t>n</a:t>
            </a:r>
            <a:r>
              <a:rPr sz="3000" spc="0" baseline="2730" dirty="0" smtClean="0">
                <a:solidFill>
                  <a:srgbClr val="FFFFFF"/>
                </a:solidFill>
                <a:latin typeface="Calibri"/>
                <a:cs typeface="Calibri"/>
              </a:rPr>
              <a:t>cia</a:t>
            </a:r>
            <a:endParaRPr sz="2000" dirty="0">
              <a:latin typeface="Calibri"/>
              <a:cs typeface="Calibri"/>
            </a:endParaRPr>
          </a:p>
        </p:txBody>
      </p:sp>
      <p:sp>
        <p:nvSpPr>
          <p:cNvPr id="6" name="object 6"/>
          <p:cNvSpPr txBox="1"/>
          <p:nvPr/>
        </p:nvSpPr>
        <p:spPr>
          <a:xfrm>
            <a:off x="7770314" y="3010312"/>
            <a:ext cx="1098407" cy="278384"/>
          </a:xfrm>
          <a:prstGeom prst="rect">
            <a:avLst/>
          </a:prstGeom>
        </p:spPr>
        <p:txBody>
          <a:bodyPr wrap="square" lIns="0" tIns="0" rIns="0" bIns="0" rtlCol="0">
            <a:noAutofit/>
          </a:bodyPr>
          <a:lstStyle/>
          <a:p>
            <a:pPr marL="12700">
              <a:lnSpc>
                <a:spcPts val="2130"/>
              </a:lnSpc>
              <a:spcBef>
                <a:spcPts val="106"/>
              </a:spcBef>
            </a:pPr>
            <a:r>
              <a:rPr sz="3000" spc="-9" baseline="2730" dirty="0" smtClean="0">
                <a:solidFill>
                  <a:srgbClr val="FFFFFF"/>
                </a:solidFill>
                <a:latin typeface="Calibri"/>
                <a:cs typeface="Calibri"/>
              </a:rPr>
              <a:t>-</a:t>
            </a:r>
            <a:r>
              <a:rPr sz="3000" spc="0" baseline="2730" dirty="0" smtClean="0">
                <a:solidFill>
                  <a:srgbClr val="FFFFFF"/>
                </a:solidFill>
                <a:latin typeface="Calibri"/>
                <a:cs typeface="Calibri"/>
              </a:rPr>
              <a:t>i</a:t>
            </a:r>
            <a:r>
              <a:rPr sz="3000" spc="4" baseline="2730" dirty="0" smtClean="0">
                <a:solidFill>
                  <a:srgbClr val="FFFFFF"/>
                </a:solidFill>
                <a:latin typeface="Calibri"/>
                <a:cs typeface="Calibri"/>
              </a:rPr>
              <a:t>n</a:t>
            </a:r>
            <a:r>
              <a:rPr sz="3000" spc="0" baseline="2730" dirty="0" smtClean="0">
                <a:solidFill>
                  <a:srgbClr val="FFFFFF"/>
                </a:solidFill>
                <a:latin typeface="Calibri"/>
                <a:cs typeface="Calibri"/>
              </a:rPr>
              <a:t>c.</a:t>
            </a:r>
            <a:r>
              <a:rPr sz="3000" spc="-34" baseline="2730" dirty="0" smtClean="0">
                <a:solidFill>
                  <a:srgbClr val="FFFFFF"/>
                </a:solidFill>
                <a:latin typeface="Calibri"/>
                <a:cs typeface="Calibri"/>
              </a:rPr>
              <a:t> </a:t>
            </a:r>
            <a:r>
              <a:rPr sz="3000" spc="0" baseline="2730" dirty="0" smtClean="0">
                <a:solidFill>
                  <a:srgbClr val="FFFFFF"/>
                </a:solidFill>
                <a:latin typeface="Calibri"/>
                <a:cs typeface="Calibri"/>
              </a:rPr>
              <a:t>3 -</a:t>
            </a:r>
            <a:endParaRPr sz="2000" dirty="0">
              <a:latin typeface="Calibri"/>
              <a:cs typeface="Calibri"/>
            </a:endParaRPr>
          </a:p>
        </p:txBody>
      </p:sp>
      <p:sp>
        <p:nvSpPr>
          <p:cNvPr id="5" name="object 5"/>
          <p:cNvSpPr txBox="1"/>
          <p:nvPr/>
        </p:nvSpPr>
        <p:spPr>
          <a:xfrm>
            <a:off x="732469" y="3693876"/>
            <a:ext cx="5647729" cy="955294"/>
          </a:xfrm>
          <a:prstGeom prst="rect">
            <a:avLst/>
          </a:prstGeom>
        </p:spPr>
        <p:txBody>
          <a:bodyPr wrap="square" lIns="0" tIns="0" rIns="0" bIns="0" rtlCol="0">
            <a:noAutofit/>
          </a:bodyPr>
          <a:lstStyle/>
          <a:p>
            <a:pPr marL="12700" marR="30632">
              <a:lnSpc>
                <a:spcPts val="2130"/>
              </a:lnSpc>
              <a:spcBef>
                <a:spcPts val="106"/>
              </a:spcBef>
            </a:pPr>
            <a:r>
              <a:rPr sz="3000" spc="0" baseline="2730" dirty="0" smtClean="0">
                <a:solidFill>
                  <a:srgbClr val="FFFFFF"/>
                </a:solidFill>
                <a:latin typeface="Calibri"/>
                <a:cs typeface="Calibri"/>
              </a:rPr>
              <a:t>Se</a:t>
            </a:r>
            <a:r>
              <a:rPr sz="3000" spc="-4" baseline="2730" dirty="0" smtClean="0">
                <a:solidFill>
                  <a:srgbClr val="FFFFFF"/>
                </a:solidFill>
                <a:latin typeface="Calibri"/>
                <a:cs typeface="Calibri"/>
              </a:rPr>
              <a:t> </a:t>
            </a:r>
            <a:r>
              <a:rPr sz="3000" spc="0" baseline="2730" dirty="0" smtClean="0">
                <a:solidFill>
                  <a:srgbClr val="FFFFFF"/>
                </a:solidFill>
                <a:latin typeface="Calibri"/>
                <a:cs typeface="Calibri"/>
              </a:rPr>
              <a:t>a</a:t>
            </a:r>
            <a:r>
              <a:rPr sz="3000" spc="14" baseline="2730" dirty="0" smtClean="0">
                <a:solidFill>
                  <a:srgbClr val="FFFFFF"/>
                </a:solidFill>
                <a:latin typeface="Calibri"/>
                <a:cs typeface="Calibri"/>
              </a:rPr>
              <a:t>n</a:t>
            </a:r>
            <a:r>
              <a:rPr sz="3000" spc="4" baseline="2730" dirty="0" smtClean="0">
                <a:solidFill>
                  <a:srgbClr val="FFFFFF"/>
                </a:solidFill>
                <a:latin typeface="Calibri"/>
                <a:cs typeface="Calibri"/>
              </a:rPr>
              <a:t>un</a:t>
            </a:r>
            <a:r>
              <a:rPr sz="3000" spc="0" baseline="2730" dirty="0" smtClean="0">
                <a:solidFill>
                  <a:srgbClr val="FFFFFF"/>
                </a:solidFill>
                <a:latin typeface="Calibri"/>
                <a:cs typeface="Calibri"/>
              </a:rPr>
              <a:t>cia</a:t>
            </a:r>
            <a:endParaRPr sz="2000" dirty="0">
              <a:latin typeface="Calibri"/>
              <a:cs typeface="Calibri"/>
            </a:endParaRPr>
          </a:p>
          <a:p>
            <a:pPr marL="169367">
              <a:lnSpc>
                <a:spcPct val="101725"/>
              </a:lnSpc>
              <a:spcBef>
                <a:spcPts val="1098"/>
              </a:spcBef>
            </a:pPr>
            <a:r>
              <a:rPr sz="1600" spc="0" dirty="0" smtClean="0">
                <a:latin typeface="Calibri"/>
                <a:cs typeface="Calibri"/>
              </a:rPr>
              <a:t>•</a:t>
            </a:r>
            <a:r>
              <a:rPr sz="1600" spc="181" dirty="0" smtClean="0">
                <a:latin typeface="Calibri"/>
                <a:cs typeface="Calibri"/>
              </a:rPr>
              <a:t> </a:t>
            </a:r>
            <a:r>
              <a:rPr sz="2000" spc="4" dirty="0" smtClean="0">
                <a:latin typeface="Calibri"/>
                <a:cs typeface="Calibri"/>
              </a:rPr>
              <a:t>E</a:t>
            </a:r>
            <a:r>
              <a:rPr sz="2000" spc="0" dirty="0" smtClean="0">
                <a:latin typeface="Calibri"/>
                <a:cs typeface="Calibri"/>
              </a:rPr>
              <a:t>n</a:t>
            </a:r>
            <a:r>
              <a:rPr sz="2000" spc="-4" dirty="0" smtClean="0">
                <a:latin typeface="Calibri"/>
                <a:cs typeface="Calibri"/>
              </a:rPr>
              <a:t> </a:t>
            </a:r>
            <a:r>
              <a:rPr sz="2000" spc="-9" dirty="0" smtClean="0">
                <a:latin typeface="Calibri"/>
                <a:cs typeface="Calibri"/>
              </a:rPr>
              <a:t>l</a:t>
            </a:r>
            <a:r>
              <a:rPr sz="2000" spc="0" dirty="0" smtClean="0">
                <a:latin typeface="Calibri"/>
                <a:cs typeface="Calibri"/>
              </a:rPr>
              <a:t>a</a:t>
            </a:r>
            <a:r>
              <a:rPr sz="2000" spc="-4" dirty="0" smtClean="0">
                <a:latin typeface="Calibri"/>
                <a:cs typeface="Calibri"/>
              </a:rPr>
              <a:t> </a:t>
            </a:r>
            <a:r>
              <a:rPr sz="2000" spc="-9" dirty="0" smtClean="0">
                <a:latin typeface="Calibri"/>
                <a:cs typeface="Calibri"/>
              </a:rPr>
              <a:t>f</a:t>
            </a:r>
            <a:r>
              <a:rPr sz="2000" spc="0" dirty="0" smtClean="0">
                <a:latin typeface="Calibri"/>
                <a:cs typeface="Calibri"/>
              </a:rPr>
              <a:t>u</a:t>
            </a:r>
            <a:r>
              <a:rPr sz="2000" spc="-9" dirty="0" smtClean="0">
                <a:latin typeface="Calibri"/>
                <a:cs typeface="Calibri"/>
              </a:rPr>
              <a:t>n</a:t>
            </a:r>
            <a:r>
              <a:rPr sz="2000" spc="0" dirty="0" smtClean="0">
                <a:latin typeface="Calibri"/>
                <a:cs typeface="Calibri"/>
              </a:rPr>
              <a:t>d</a:t>
            </a:r>
            <a:r>
              <a:rPr sz="2000" spc="-4" dirty="0" smtClean="0">
                <a:latin typeface="Calibri"/>
                <a:cs typeface="Calibri"/>
              </a:rPr>
              <a:t>a</a:t>
            </a:r>
            <a:r>
              <a:rPr sz="2000" spc="9" dirty="0" smtClean="0">
                <a:latin typeface="Calibri"/>
                <a:cs typeface="Calibri"/>
              </a:rPr>
              <a:t>m</a:t>
            </a:r>
            <a:r>
              <a:rPr sz="2000" spc="-4" dirty="0" smtClean="0">
                <a:latin typeface="Calibri"/>
                <a:cs typeface="Calibri"/>
              </a:rPr>
              <a:t>e</a:t>
            </a:r>
            <a:r>
              <a:rPr sz="2000" spc="-29" dirty="0" smtClean="0">
                <a:latin typeface="Calibri"/>
                <a:cs typeface="Calibri"/>
              </a:rPr>
              <a:t>n</a:t>
            </a:r>
            <a:r>
              <a:rPr sz="2000" spc="-34" dirty="0" smtClean="0">
                <a:latin typeface="Calibri"/>
                <a:cs typeface="Calibri"/>
              </a:rPr>
              <a:t>t</a:t>
            </a:r>
            <a:r>
              <a:rPr sz="2000" spc="0" dirty="0" smtClean="0">
                <a:latin typeface="Calibri"/>
                <a:cs typeface="Calibri"/>
              </a:rPr>
              <a:t>a</a:t>
            </a:r>
            <a:r>
              <a:rPr sz="2000" spc="-9" dirty="0" smtClean="0">
                <a:latin typeface="Calibri"/>
                <a:cs typeface="Calibri"/>
              </a:rPr>
              <a:t>ció</a:t>
            </a:r>
            <a:r>
              <a:rPr sz="2000" spc="0" dirty="0" smtClean="0">
                <a:latin typeface="Calibri"/>
                <a:cs typeface="Calibri"/>
              </a:rPr>
              <a:t>n</a:t>
            </a:r>
            <a:r>
              <a:rPr sz="2000" spc="14" dirty="0" smtClean="0">
                <a:latin typeface="Calibri"/>
                <a:cs typeface="Calibri"/>
              </a:rPr>
              <a:t> </a:t>
            </a:r>
            <a:r>
              <a:rPr sz="2000" spc="0" dirty="0" smtClean="0">
                <a:latin typeface="Calibri"/>
                <a:cs typeface="Calibri"/>
              </a:rPr>
              <a:t>d</a:t>
            </a:r>
            <a:r>
              <a:rPr sz="2000" spc="-14" dirty="0" smtClean="0">
                <a:latin typeface="Calibri"/>
                <a:cs typeface="Calibri"/>
              </a:rPr>
              <a:t>e</a:t>
            </a:r>
            <a:r>
              <a:rPr sz="2000" spc="0" dirty="0" smtClean="0">
                <a:latin typeface="Calibri"/>
                <a:cs typeface="Calibri"/>
              </a:rPr>
              <a:t>l</a:t>
            </a:r>
            <a:r>
              <a:rPr sz="2000" spc="9" dirty="0" smtClean="0">
                <a:latin typeface="Calibri"/>
                <a:cs typeface="Calibri"/>
              </a:rPr>
              <a:t> </a:t>
            </a:r>
            <a:r>
              <a:rPr sz="2000" spc="-34" dirty="0" smtClean="0">
                <a:latin typeface="Calibri"/>
                <a:cs typeface="Calibri"/>
              </a:rPr>
              <a:t>r</a:t>
            </a:r>
            <a:r>
              <a:rPr sz="2000" spc="-4" dirty="0" smtClean="0">
                <a:latin typeface="Calibri"/>
                <a:cs typeface="Calibri"/>
              </a:rPr>
              <a:t>e</a:t>
            </a:r>
            <a:r>
              <a:rPr sz="2000" spc="-9" dirty="0" smtClean="0">
                <a:latin typeface="Calibri"/>
                <a:cs typeface="Calibri"/>
              </a:rPr>
              <a:t>c</a:t>
            </a:r>
            <a:r>
              <a:rPr sz="2000" spc="0" dirty="0" smtClean="0">
                <a:latin typeface="Calibri"/>
                <a:cs typeface="Calibri"/>
              </a:rPr>
              <a:t>u</a:t>
            </a:r>
            <a:r>
              <a:rPr sz="2000" spc="-34" dirty="0" smtClean="0">
                <a:latin typeface="Calibri"/>
                <a:cs typeface="Calibri"/>
              </a:rPr>
              <a:t>r</a:t>
            </a:r>
            <a:r>
              <a:rPr sz="2000" spc="0" dirty="0" smtClean="0">
                <a:latin typeface="Calibri"/>
                <a:cs typeface="Calibri"/>
              </a:rPr>
              <a:t>so</a:t>
            </a:r>
            <a:r>
              <a:rPr sz="2000" spc="9" dirty="0" smtClean="0">
                <a:latin typeface="Calibri"/>
                <a:cs typeface="Calibri"/>
              </a:rPr>
              <a:t> </a:t>
            </a:r>
            <a:r>
              <a:rPr sz="2000" spc="0" dirty="0" smtClean="0">
                <a:latin typeface="Calibri"/>
                <a:cs typeface="Calibri"/>
              </a:rPr>
              <a:t>de</a:t>
            </a:r>
            <a:r>
              <a:rPr sz="2000" spc="-9" dirty="0" smtClean="0">
                <a:latin typeface="Calibri"/>
                <a:cs typeface="Calibri"/>
              </a:rPr>
              <a:t> </a:t>
            </a:r>
            <a:r>
              <a:rPr sz="2000" spc="-4" dirty="0" smtClean="0">
                <a:latin typeface="Calibri"/>
                <a:cs typeface="Calibri"/>
              </a:rPr>
              <a:t>a</a:t>
            </a:r>
            <a:r>
              <a:rPr sz="2000" spc="0" dirty="0" smtClean="0">
                <a:latin typeface="Calibri"/>
                <a:cs typeface="Calibri"/>
              </a:rPr>
              <a:t>p</a:t>
            </a:r>
            <a:r>
              <a:rPr sz="2000" spc="-14" dirty="0" smtClean="0">
                <a:latin typeface="Calibri"/>
                <a:cs typeface="Calibri"/>
              </a:rPr>
              <a:t>e</a:t>
            </a:r>
            <a:r>
              <a:rPr sz="2000" spc="-9" dirty="0" smtClean="0">
                <a:latin typeface="Calibri"/>
                <a:cs typeface="Calibri"/>
              </a:rPr>
              <a:t>l</a:t>
            </a:r>
            <a:r>
              <a:rPr sz="2000" spc="0" dirty="0" smtClean="0">
                <a:latin typeface="Calibri"/>
                <a:cs typeface="Calibri"/>
              </a:rPr>
              <a:t>a</a:t>
            </a:r>
            <a:r>
              <a:rPr sz="2000" spc="-9" dirty="0" smtClean="0">
                <a:latin typeface="Calibri"/>
                <a:cs typeface="Calibri"/>
              </a:rPr>
              <a:t>ció</a:t>
            </a:r>
            <a:r>
              <a:rPr sz="2000" spc="0" dirty="0" smtClean="0">
                <a:latin typeface="Calibri"/>
                <a:cs typeface="Calibri"/>
              </a:rPr>
              <a:t>n</a:t>
            </a:r>
            <a:endParaRPr sz="2000" dirty="0">
              <a:latin typeface="Calibri"/>
              <a:cs typeface="Calibri"/>
            </a:endParaRPr>
          </a:p>
          <a:p>
            <a:pPr marL="169367" marR="30632">
              <a:lnSpc>
                <a:spcPct val="101725"/>
              </a:lnSpc>
              <a:spcBef>
                <a:spcPts val="204"/>
              </a:spcBef>
            </a:pPr>
            <a:r>
              <a:rPr sz="2000" spc="0" dirty="0" smtClean="0">
                <a:latin typeface="Calibri"/>
                <a:cs typeface="Calibri"/>
              </a:rPr>
              <a:t>•</a:t>
            </a:r>
            <a:r>
              <a:rPr sz="2000" spc="181" dirty="0" smtClean="0">
                <a:latin typeface="Calibri"/>
                <a:cs typeface="Calibri"/>
              </a:rPr>
              <a:t> </a:t>
            </a:r>
            <a:r>
              <a:rPr sz="2000" spc="4" dirty="0" smtClean="0">
                <a:latin typeface="Calibri"/>
                <a:cs typeface="Calibri"/>
              </a:rPr>
              <a:t>E</a:t>
            </a:r>
            <a:r>
              <a:rPr sz="2000" spc="0" dirty="0" smtClean="0">
                <a:latin typeface="Calibri"/>
                <a:cs typeface="Calibri"/>
              </a:rPr>
              <a:t>n</a:t>
            </a:r>
            <a:r>
              <a:rPr sz="2000" spc="-4" dirty="0" smtClean="0">
                <a:latin typeface="Calibri"/>
                <a:cs typeface="Calibri"/>
              </a:rPr>
              <a:t> </a:t>
            </a:r>
            <a:r>
              <a:rPr sz="2000" spc="-9" dirty="0" smtClean="0">
                <a:latin typeface="Calibri"/>
                <a:cs typeface="Calibri"/>
              </a:rPr>
              <a:t>l</a:t>
            </a:r>
            <a:r>
              <a:rPr sz="2000" spc="0" dirty="0" smtClean="0">
                <a:latin typeface="Calibri"/>
                <a:cs typeface="Calibri"/>
              </a:rPr>
              <a:t>a</a:t>
            </a:r>
            <a:r>
              <a:rPr sz="2000" spc="-4" dirty="0" smtClean="0">
                <a:latin typeface="Calibri"/>
                <a:cs typeface="Calibri"/>
              </a:rPr>
              <a:t> </a:t>
            </a:r>
            <a:r>
              <a:rPr sz="2000" spc="-29" dirty="0" smtClean="0">
                <a:latin typeface="Calibri"/>
                <a:cs typeface="Calibri"/>
              </a:rPr>
              <a:t>c</a:t>
            </a:r>
            <a:r>
              <a:rPr sz="2000" spc="-9" dirty="0" smtClean="0">
                <a:latin typeface="Calibri"/>
                <a:cs typeface="Calibri"/>
              </a:rPr>
              <a:t>o</a:t>
            </a:r>
            <a:r>
              <a:rPr sz="2000" spc="-29" dirty="0" smtClean="0">
                <a:latin typeface="Calibri"/>
                <a:cs typeface="Calibri"/>
              </a:rPr>
              <a:t>n</a:t>
            </a:r>
            <a:r>
              <a:rPr sz="2000" spc="-34" dirty="0" smtClean="0">
                <a:latin typeface="Calibri"/>
                <a:cs typeface="Calibri"/>
              </a:rPr>
              <a:t>t</a:t>
            </a:r>
            <a:r>
              <a:rPr sz="2000" spc="-4" dirty="0" smtClean="0">
                <a:latin typeface="Calibri"/>
                <a:cs typeface="Calibri"/>
              </a:rPr>
              <a:t>e</a:t>
            </a:r>
            <a:r>
              <a:rPr sz="2000" spc="-29" dirty="0" smtClean="0">
                <a:latin typeface="Calibri"/>
                <a:cs typeface="Calibri"/>
              </a:rPr>
              <a:t>s</a:t>
            </a:r>
            <a:r>
              <a:rPr sz="2000" spc="-34" dirty="0" smtClean="0">
                <a:latin typeface="Calibri"/>
                <a:cs typeface="Calibri"/>
              </a:rPr>
              <a:t>t</a:t>
            </a:r>
            <a:r>
              <a:rPr sz="2000" spc="0" dirty="0" smtClean="0">
                <a:latin typeface="Calibri"/>
                <a:cs typeface="Calibri"/>
              </a:rPr>
              <a:t>a</a:t>
            </a:r>
            <a:r>
              <a:rPr sz="2000" spc="-9" dirty="0" smtClean="0">
                <a:latin typeface="Calibri"/>
                <a:cs typeface="Calibri"/>
              </a:rPr>
              <a:t>ció</a:t>
            </a:r>
            <a:r>
              <a:rPr sz="2000" spc="0" dirty="0" smtClean="0">
                <a:latin typeface="Calibri"/>
                <a:cs typeface="Calibri"/>
              </a:rPr>
              <a:t>n</a:t>
            </a:r>
            <a:r>
              <a:rPr sz="2000" spc="64" dirty="0" smtClean="0">
                <a:latin typeface="Calibri"/>
                <a:cs typeface="Calibri"/>
              </a:rPr>
              <a:t> </a:t>
            </a:r>
            <a:r>
              <a:rPr sz="2000" spc="0" dirty="0" smtClean="0">
                <a:latin typeface="Calibri"/>
                <a:cs typeface="Calibri"/>
              </a:rPr>
              <a:t>d</a:t>
            </a:r>
            <a:r>
              <a:rPr sz="2000" spc="-14" dirty="0" smtClean="0">
                <a:latin typeface="Calibri"/>
                <a:cs typeface="Calibri"/>
              </a:rPr>
              <a:t>e</a:t>
            </a:r>
            <a:r>
              <a:rPr sz="2000" spc="0" dirty="0" smtClean="0">
                <a:latin typeface="Calibri"/>
                <a:cs typeface="Calibri"/>
              </a:rPr>
              <a:t>l</a:t>
            </a:r>
            <a:r>
              <a:rPr sz="2000" spc="9" dirty="0" smtClean="0">
                <a:latin typeface="Calibri"/>
                <a:cs typeface="Calibri"/>
              </a:rPr>
              <a:t> </a:t>
            </a:r>
            <a:r>
              <a:rPr sz="2000" spc="-34" dirty="0" smtClean="0">
                <a:latin typeface="Calibri"/>
                <a:cs typeface="Calibri"/>
              </a:rPr>
              <a:t>r</a:t>
            </a:r>
            <a:r>
              <a:rPr sz="2000" spc="-4" dirty="0" smtClean="0">
                <a:latin typeface="Calibri"/>
                <a:cs typeface="Calibri"/>
              </a:rPr>
              <a:t>e</a:t>
            </a:r>
            <a:r>
              <a:rPr sz="2000" spc="-9" dirty="0" smtClean="0">
                <a:latin typeface="Calibri"/>
                <a:cs typeface="Calibri"/>
              </a:rPr>
              <a:t>c</a:t>
            </a:r>
            <a:r>
              <a:rPr sz="2000" spc="0" dirty="0" smtClean="0">
                <a:latin typeface="Calibri"/>
                <a:cs typeface="Calibri"/>
              </a:rPr>
              <a:t>u</a:t>
            </a:r>
            <a:r>
              <a:rPr sz="2000" spc="-34" dirty="0" smtClean="0">
                <a:latin typeface="Calibri"/>
                <a:cs typeface="Calibri"/>
              </a:rPr>
              <a:t>r</a:t>
            </a:r>
            <a:r>
              <a:rPr sz="2000" spc="0" dirty="0" smtClean="0">
                <a:latin typeface="Calibri"/>
                <a:cs typeface="Calibri"/>
              </a:rPr>
              <a:t>so</a:t>
            </a:r>
            <a:r>
              <a:rPr sz="2000" spc="9" dirty="0" smtClean="0">
                <a:latin typeface="Calibri"/>
                <a:cs typeface="Calibri"/>
              </a:rPr>
              <a:t> </a:t>
            </a:r>
            <a:r>
              <a:rPr sz="2000" spc="0" dirty="0" smtClean="0">
                <a:latin typeface="Calibri"/>
                <a:cs typeface="Calibri"/>
              </a:rPr>
              <a:t>de</a:t>
            </a:r>
            <a:r>
              <a:rPr sz="2000" spc="-9" dirty="0" smtClean="0">
                <a:latin typeface="Calibri"/>
                <a:cs typeface="Calibri"/>
              </a:rPr>
              <a:t> </a:t>
            </a:r>
            <a:r>
              <a:rPr sz="2000" spc="-4" dirty="0" smtClean="0">
                <a:latin typeface="Calibri"/>
                <a:cs typeface="Calibri"/>
              </a:rPr>
              <a:t>a</a:t>
            </a:r>
            <a:r>
              <a:rPr sz="2000" spc="0" dirty="0" smtClean="0">
                <a:latin typeface="Calibri"/>
                <a:cs typeface="Calibri"/>
              </a:rPr>
              <a:t>p</a:t>
            </a:r>
            <a:r>
              <a:rPr sz="2000" spc="-14" dirty="0" smtClean="0">
                <a:latin typeface="Calibri"/>
                <a:cs typeface="Calibri"/>
              </a:rPr>
              <a:t>e</a:t>
            </a:r>
            <a:r>
              <a:rPr sz="2000" spc="-9" dirty="0" smtClean="0">
                <a:latin typeface="Calibri"/>
                <a:cs typeface="Calibri"/>
              </a:rPr>
              <a:t>l</a:t>
            </a:r>
            <a:r>
              <a:rPr sz="2000" spc="0" dirty="0" smtClean="0">
                <a:latin typeface="Calibri"/>
                <a:cs typeface="Calibri"/>
              </a:rPr>
              <a:t>a</a:t>
            </a:r>
            <a:r>
              <a:rPr sz="2000" spc="-9" dirty="0" smtClean="0">
                <a:latin typeface="Calibri"/>
                <a:cs typeface="Calibri"/>
              </a:rPr>
              <a:t>ció</a:t>
            </a:r>
            <a:r>
              <a:rPr sz="2000" spc="0" dirty="0" smtClean="0">
                <a:latin typeface="Calibri"/>
                <a:cs typeface="Calibri"/>
              </a:rPr>
              <a:t>n</a:t>
            </a:r>
            <a:endParaRPr sz="2000" dirty="0">
              <a:latin typeface="Calibri"/>
              <a:cs typeface="Calibri"/>
            </a:endParaRPr>
          </a:p>
        </p:txBody>
      </p:sp>
      <p:sp>
        <p:nvSpPr>
          <p:cNvPr id="4" name="object 4"/>
          <p:cNvSpPr txBox="1"/>
          <p:nvPr/>
        </p:nvSpPr>
        <p:spPr>
          <a:xfrm>
            <a:off x="736939" y="4780515"/>
            <a:ext cx="6627759" cy="278384"/>
          </a:xfrm>
          <a:prstGeom prst="rect">
            <a:avLst/>
          </a:prstGeom>
        </p:spPr>
        <p:txBody>
          <a:bodyPr wrap="square" lIns="0" tIns="0" rIns="0" bIns="0" rtlCol="0">
            <a:noAutofit/>
          </a:bodyPr>
          <a:lstStyle/>
          <a:p>
            <a:pPr marL="12700">
              <a:lnSpc>
                <a:spcPts val="2130"/>
              </a:lnSpc>
              <a:spcBef>
                <a:spcPts val="106"/>
              </a:spcBef>
            </a:pPr>
            <a:r>
              <a:rPr sz="3000" spc="0" baseline="2730" dirty="0" smtClean="0">
                <a:solidFill>
                  <a:srgbClr val="FFFFFF"/>
                </a:solidFill>
                <a:latin typeface="Calibri"/>
                <a:cs typeface="Calibri"/>
              </a:rPr>
              <a:t>Se </a:t>
            </a:r>
            <a:r>
              <a:rPr sz="3000" spc="9" baseline="2730" dirty="0" smtClean="0">
                <a:solidFill>
                  <a:srgbClr val="FFFFFF"/>
                </a:solidFill>
                <a:latin typeface="Calibri"/>
                <a:cs typeface="Calibri"/>
              </a:rPr>
              <a:t>p</a:t>
            </a:r>
            <a:r>
              <a:rPr sz="3000" spc="-44" baseline="2730" dirty="0" smtClean="0">
                <a:solidFill>
                  <a:srgbClr val="FFFFFF"/>
                </a:solidFill>
                <a:latin typeface="Calibri"/>
                <a:cs typeface="Calibri"/>
              </a:rPr>
              <a:t>r</a:t>
            </a:r>
            <a:r>
              <a:rPr sz="3000" spc="4" baseline="2730" dirty="0" smtClean="0">
                <a:solidFill>
                  <a:srgbClr val="FFFFFF"/>
                </a:solidFill>
                <a:latin typeface="Calibri"/>
                <a:cs typeface="Calibri"/>
              </a:rPr>
              <a:t>a</a:t>
            </a:r>
            <a:r>
              <a:rPr sz="3000" spc="0" baseline="2730" dirty="0" smtClean="0">
                <a:solidFill>
                  <a:srgbClr val="FFFFFF"/>
                </a:solidFill>
                <a:latin typeface="Calibri"/>
                <a:cs typeface="Calibri"/>
              </a:rPr>
              <a:t>c</a:t>
            </a:r>
            <a:r>
              <a:rPr sz="3000" spc="4" baseline="2730" dirty="0" smtClean="0">
                <a:solidFill>
                  <a:srgbClr val="FFFFFF"/>
                </a:solidFill>
                <a:latin typeface="Calibri"/>
                <a:cs typeface="Calibri"/>
              </a:rPr>
              <a:t>t</a:t>
            </a:r>
            <a:r>
              <a:rPr sz="3000" spc="0" baseline="2730" dirty="0" smtClean="0">
                <a:solidFill>
                  <a:srgbClr val="FFFFFF"/>
                </a:solidFill>
                <a:latin typeface="Calibri"/>
                <a:cs typeface="Calibri"/>
              </a:rPr>
              <a:t>i</a:t>
            </a:r>
            <a:r>
              <a:rPr sz="3000" spc="-25" baseline="2730" dirty="0" smtClean="0">
                <a:solidFill>
                  <a:srgbClr val="FFFFFF"/>
                </a:solidFill>
                <a:latin typeface="Calibri"/>
                <a:cs typeface="Calibri"/>
              </a:rPr>
              <a:t>c</a:t>
            </a:r>
            <a:r>
              <a:rPr sz="3000" spc="4" baseline="2730" dirty="0" smtClean="0">
                <a:solidFill>
                  <a:srgbClr val="FFFFFF"/>
                </a:solidFill>
                <a:latin typeface="Calibri"/>
                <a:cs typeface="Calibri"/>
              </a:rPr>
              <a:t>a</a:t>
            </a:r>
            <a:r>
              <a:rPr sz="3000" spc="-44" baseline="2730" dirty="0" smtClean="0">
                <a:solidFill>
                  <a:srgbClr val="FFFFFF"/>
                </a:solidFill>
                <a:latin typeface="Calibri"/>
                <a:cs typeface="Calibri"/>
              </a:rPr>
              <a:t>r</a:t>
            </a:r>
            <a:r>
              <a:rPr sz="3000" spc="0" baseline="2730" dirty="0" smtClean="0">
                <a:solidFill>
                  <a:srgbClr val="FFFFFF"/>
                </a:solidFill>
                <a:latin typeface="Calibri"/>
                <a:cs typeface="Calibri"/>
              </a:rPr>
              <a:t>á</a:t>
            </a:r>
            <a:r>
              <a:rPr sz="3000" spc="-71" baseline="2730" dirty="0" smtClean="0">
                <a:solidFill>
                  <a:srgbClr val="FFFFFF"/>
                </a:solidFill>
                <a:latin typeface="Calibri"/>
                <a:cs typeface="Calibri"/>
              </a:rPr>
              <a:t> </a:t>
            </a:r>
            <a:r>
              <a:rPr sz="3000" spc="0" baseline="2730" dirty="0" smtClean="0">
                <a:solidFill>
                  <a:srgbClr val="FFFFFF"/>
                </a:solidFill>
                <a:latin typeface="Calibri"/>
                <a:cs typeface="Calibri"/>
              </a:rPr>
              <a:t>en</a:t>
            </a:r>
            <a:r>
              <a:rPr sz="3000" spc="14" baseline="2730" dirty="0" smtClean="0">
                <a:solidFill>
                  <a:srgbClr val="FFFFFF"/>
                </a:solidFill>
                <a:latin typeface="Calibri"/>
                <a:cs typeface="Calibri"/>
              </a:rPr>
              <a:t> </a:t>
            </a:r>
            <a:r>
              <a:rPr sz="3000" spc="4" baseline="2730" dirty="0" smtClean="0">
                <a:solidFill>
                  <a:srgbClr val="FFFFFF"/>
                </a:solidFill>
                <a:latin typeface="Calibri"/>
                <a:cs typeface="Calibri"/>
              </a:rPr>
              <a:t>a</a:t>
            </a:r>
            <a:r>
              <a:rPr sz="3000" spc="9" baseline="2730" dirty="0" smtClean="0">
                <a:solidFill>
                  <a:srgbClr val="FFFFFF"/>
                </a:solidFill>
                <a:latin typeface="Calibri"/>
                <a:cs typeface="Calibri"/>
              </a:rPr>
              <a:t>ud</a:t>
            </a:r>
            <a:r>
              <a:rPr sz="3000" spc="0" baseline="2730" dirty="0" smtClean="0">
                <a:solidFill>
                  <a:srgbClr val="FFFFFF"/>
                </a:solidFill>
                <a:latin typeface="Calibri"/>
                <a:cs typeface="Calibri"/>
              </a:rPr>
              <a:t>ie</a:t>
            </a:r>
            <a:r>
              <a:rPr sz="3000" spc="4" baseline="2730" dirty="0" smtClean="0">
                <a:solidFill>
                  <a:srgbClr val="FFFFFF"/>
                </a:solidFill>
                <a:latin typeface="Calibri"/>
                <a:cs typeface="Calibri"/>
              </a:rPr>
              <a:t>n</a:t>
            </a:r>
            <a:r>
              <a:rPr sz="3000" spc="0" baseline="2730" dirty="0" smtClean="0">
                <a:solidFill>
                  <a:srgbClr val="FFFFFF"/>
                </a:solidFill>
                <a:latin typeface="Calibri"/>
                <a:cs typeface="Calibri"/>
              </a:rPr>
              <a:t>cia</a:t>
            </a:r>
            <a:r>
              <a:rPr sz="3000" spc="-68" baseline="2730" dirty="0" smtClean="0">
                <a:solidFill>
                  <a:srgbClr val="FFFFFF"/>
                </a:solidFill>
                <a:latin typeface="Calibri"/>
                <a:cs typeface="Calibri"/>
              </a:rPr>
              <a:t> </a:t>
            </a:r>
            <a:r>
              <a:rPr sz="3000" spc="9" baseline="2730" dirty="0" smtClean="0">
                <a:solidFill>
                  <a:srgbClr val="FFFFFF"/>
                </a:solidFill>
                <a:latin typeface="Calibri"/>
                <a:cs typeface="Calibri"/>
              </a:rPr>
              <a:t>d</a:t>
            </a:r>
            <a:r>
              <a:rPr sz="3000" spc="0" baseline="2730" dirty="0" smtClean="0">
                <a:solidFill>
                  <a:srgbClr val="FFFFFF"/>
                </a:solidFill>
                <a:latin typeface="Calibri"/>
                <a:cs typeface="Calibri"/>
              </a:rPr>
              <a:t>e</a:t>
            </a:r>
            <a:r>
              <a:rPr sz="3000" spc="-20" baseline="2730" dirty="0" smtClean="0">
                <a:solidFill>
                  <a:srgbClr val="FFFFFF"/>
                </a:solidFill>
                <a:latin typeface="Calibri"/>
                <a:cs typeface="Calibri"/>
              </a:rPr>
              <a:t> </a:t>
            </a:r>
            <a:r>
              <a:rPr sz="3000" spc="0" baseline="2730" dirty="0" smtClean="0">
                <a:solidFill>
                  <a:srgbClr val="FFFFFF"/>
                </a:solidFill>
                <a:latin typeface="Calibri"/>
                <a:cs typeface="Calibri"/>
              </a:rPr>
              <a:t>s</a:t>
            </a:r>
            <a:r>
              <a:rPr sz="3000" spc="-9" baseline="2730" dirty="0" smtClean="0">
                <a:solidFill>
                  <a:srgbClr val="FFFFFF"/>
                </a:solidFill>
                <a:latin typeface="Calibri"/>
                <a:cs typeface="Calibri"/>
              </a:rPr>
              <a:t>e</a:t>
            </a:r>
            <a:r>
              <a:rPr sz="3000" spc="0" baseline="2730" dirty="0" smtClean="0">
                <a:solidFill>
                  <a:srgbClr val="FFFFFF"/>
                </a:solidFill>
                <a:latin typeface="Calibri"/>
                <a:cs typeface="Calibri"/>
              </a:rPr>
              <a:t>g</a:t>
            </a:r>
            <a:r>
              <a:rPr sz="3000" spc="9" baseline="2730" dirty="0" smtClean="0">
                <a:solidFill>
                  <a:srgbClr val="FFFFFF"/>
                </a:solidFill>
                <a:latin typeface="Calibri"/>
                <a:cs typeface="Calibri"/>
              </a:rPr>
              <a:t>und</a:t>
            </a:r>
            <a:r>
              <a:rPr sz="3000" spc="0" baseline="2730" dirty="0" smtClean="0">
                <a:solidFill>
                  <a:srgbClr val="FFFFFF"/>
                </a:solidFill>
                <a:latin typeface="Calibri"/>
                <a:cs typeface="Calibri"/>
              </a:rPr>
              <a:t>a</a:t>
            </a:r>
            <a:r>
              <a:rPr sz="3000" spc="-58" baseline="2730" dirty="0" smtClean="0">
                <a:solidFill>
                  <a:srgbClr val="FFFFFF"/>
                </a:solidFill>
                <a:latin typeface="Calibri"/>
                <a:cs typeface="Calibri"/>
              </a:rPr>
              <a:t> </a:t>
            </a:r>
            <a:r>
              <a:rPr sz="3000" spc="0" baseline="2730" dirty="0" smtClean="0">
                <a:solidFill>
                  <a:srgbClr val="FFFFFF"/>
                </a:solidFill>
                <a:latin typeface="Calibri"/>
                <a:cs typeface="Calibri"/>
              </a:rPr>
              <a:t>i</a:t>
            </a:r>
            <a:r>
              <a:rPr sz="3000" spc="9" baseline="2730" dirty="0" smtClean="0">
                <a:solidFill>
                  <a:srgbClr val="FFFFFF"/>
                </a:solidFill>
                <a:latin typeface="Calibri"/>
                <a:cs typeface="Calibri"/>
              </a:rPr>
              <a:t>n</a:t>
            </a:r>
            <a:r>
              <a:rPr sz="3000" spc="-29" baseline="2730" dirty="0" smtClean="0">
                <a:solidFill>
                  <a:srgbClr val="FFFFFF"/>
                </a:solidFill>
                <a:latin typeface="Calibri"/>
                <a:cs typeface="Calibri"/>
              </a:rPr>
              <a:t>s</a:t>
            </a:r>
            <a:r>
              <a:rPr sz="3000" spc="-14" baseline="2730" dirty="0" smtClean="0">
                <a:solidFill>
                  <a:srgbClr val="FFFFFF"/>
                </a:solidFill>
                <a:latin typeface="Calibri"/>
                <a:cs typeface="Calibri"/>
              </a:rPr>
              <a:t>t</a:t>
            </a:r>
            <a:r>
              <a:rPr sz="3000" spc="4" baseline="2730" dirty="0" smtClean="0">
                <a:solidFill>
                  <a:srgbClr val="FFFFFF"/>
                </a:solidFill>
                <a:latin typeface="Calibri"/>
                <a:cs typeface="Calibri"/>
              </a:rPr>
              <a:t>a</a:t>
            </a:r>
            <a:r>
              <a:rPr sz="3000" spc="9" baseline="2730" dirty="0" smtClean="0">
                <a:solidFill>
                  <a:srgbClr val="FFFFFF"/>
                </a:solidFill>
                <a:latin typeface="Calibri"/>
                <a:cs typeface="Calibri"/>
              </a:rPr>
              <a:t>n</a:t>
            </a:r>
            <a:r>
              <a:rPr sz="3000" spc="0" baseline="2730" dirty="0" smtClean="0">
                <a:solidFill>
                  <a:srgbClr val="FFFFFF"/>
                </a:solidFill>
                <a:latin typeface="Calibri"/>
                <a:cs typeface="Calibri"/>
              </a:rPr>
              <a:t>cia</a:t>
            </a:r>
            <a:endParaRPr sz="2000" dirty="0">
              <a:latin typeface="Calibri"/>
              <a:cs typeface="Calibri"/>
            </a:endParaRPr>
          </a:p>
        </p:txBody>
      </p:sp>
    </p:spTree>
    <p:extLst>
      <p:ext uri="{BB962C8B-B14F-4D97-AF65-F5344CB8AC3E}">
        <p14:creationId xmlns:p14="http://schemas.microsoft.com/office/powerpoint/2010/main" val="1184636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78440" y="1798808"/>
            <a:ext cx="10333616" cy="3108543"/>
          </a:xfrm>
          <a:prstGeom prst="rect">
            <a:avLst/>
          </a:prstGeom>
          <a:noFill/>
        </p:spPr>
        <p:txBody>
          <a:bodyPr wrap="square" rtlCol="0">
            <a:spAutoFit/>
          </a:bodyPr>
          <a:lstStyle/>
          <a:p>
            <a:r>
              <a:rPr lang="es-EC" sz="2800" dirty="0" smtClean="0"/>
              <a:t>Designación </a:t>
            </a:r>
            <a:r>
              <a:rPr lang="es-EC" sz="2800" dirty="0"/>
              <a:t>de la o el juez ante quien se presentará.</a:t>
            </a:r>
          </a:p>
          <a:p>
            <a:pPr algn="just"/>
            <a:r>
              <a:rPr lang="es-EC" sz="2800" dirty="0"/>
              <a:t>- </a:t>
            </a:r>
            <a:r>
              <a:rPr lang="es-EC" sz="2800" dirty="0" smtClean="0"/>
              <a:t>Nombres </a:t>
            </a:r>
            <a:r>
              <a:rPr lang="es-EC" sz="2800" dirty="0"/>
              <a:t>completos y generales de ley, domicilio electrónico del actor de la demanda y domicilio judicial del patrocinador. Y de existir procurador también se hará constar sus datos como del actor.</a:t>
            </a:r>
          </a:p>
          <a:p>
            <a:r>
              <a:rPr lang="es-EC" sz="2800" dirty="0"/>
              <a:t>- </a:t>
            </a:r>
            <a:r>
              <a:rPr lang="es-EC" sz="2800" dirty="0" smtClean="0"/>
              <a:t>En </a:t>
            </a:r>
            <a:r>
              <a:rPr lang="es-EC" sz="2800" dirty="0"/>
              <a:t>caso de poseerlo el número del </a:t>
            </a:r>
            <a:r>
              <a:rPr lang="es-EC" sz="2800" dirty="0" smtClean="0"/>
              <a:t>RUC</a:t>
            </a:r>
            <a:endParaRPr lang="es-ES" sz="2800" dirty="0" smtClean="0"/>
          </a:p>
          <a:p>
            <a:pPr marL="342900" indent="-342900">
              <a:buFont typeface="Arial"/>
              <a:buChar char="•"/>
            </a:pPr>
            <a:endParaRPr lang="es-ES" sz="2800" dirty="0" smtClean="0"/>
          </a:p>
          <a:p>
            <a:endParaRPr lang="es-ES" sz="2800" dirty="0"/>
          </a:p>
        </p:txBody>
      </p:sp>
      <p:sp>
        <p:nvSpPr>
          <p:cNvPr id="2" name="1 CuadroTexto"/>
          <p:cNvSpPr txBox="1"/>
          <p:nvPr/>
        </p:nvSpPr>
        <p:spPr>
          <a:xfrm>
            <a:off x="3986561" y="660917"/>
            <a:ext cx="4555606" cy="584775"/>
          </a:xfrm>
          <a:prstGeom prst="rect">
            <a:avLst/>
          </a:prstGeom>
          <a:noFill/>
        </p:spPr>
        <p:txBody>
          <a:bodyPr wrap="none" rtlCol="0">
            <a:spAutoFit/>
          </a:bodyPr>
          <a:lstStyle/>
          <a:p>
            <a:r>
              <a:rPr lang="es-EC" sz="3200" b="1" dirty="0">
                <a:solidFill>
                  <a:schemeClr val="accent1">
                    <a:lumMod val="75000"/>
                  </a:schemeClr>
                </a:solidFill>
              </a:rPr>
              <a:t>Requisitos de la </a:t>
            </a:r>
            <a:r>
              <a:rPr lang="es-EC" sz="3200" b="1" dirty="0" smtClean="0">
                <a:solidFill>
                  <a:schemeClr val="accent1">
                    <a:lumMod val="75000"/>
                  </a:schemeClr>
                </a:solidFill>
              </a:rPr>
              <a:t>demanda</a:t>
            </a:r>
            <a:endParaRPr lang="es-EC" sz="3200" dirty="0"/>
          </a:p>
        </p:txBody>
      </p:sp>
    </p:spTree>
    <p:extLst>
      <p:ext uri="{BB962C8B-B14F-4D97-AF65-F5344CB8AC3E}">
        <p14:creationId xmlns:p14="http://schemas.microsoft.com/office/powerpoint/2010/main" val="3724074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1682579" y="1272088"/>
            <a:ext cx="8500600" cy="1414571"/>
          </a:xfrm>
          <a:prstGeom prst="rect">
            <a:avLst/>
          </a:prstGeom>
        </p:spPr>
        <p:txBody>
          <a:bodyPr wrap="square" lIns="0" tIns="0" rIns="0" bIns="0" rtlCol="0">
            <a:noAutofit/>
          </a:bodyPr>
          <a:lstStyle/>
          <a:p>
            <a:pPr algn="ctr"/>
            <a:r>
              <a:rPr lang="es-EC" sz="4400" b="1" dirty="0" smtClean="0">
                <a:solidFill>
                  <a:srgbClr val="1F497D"/>
                </a:solidFill>
              </a:rPr>
              <a:t>9.4. </a:t>
            </a:r>
            <a:r>
              <a:rPr sz="4400" b="1" dirty="0" smtClean="0">
                <a:solidFill>
                  <a:srgbClr val="1F497D"/>
                </a:solidFill>
              </a:rPr>
              <a:t>OBJETO </a:t>
            </a:r>
            <a:r>
              <a:rPr sz="4400" b="1" dirty="0">
                <a:solidFill>
                  <a:srgbClr val="1F497D"/>
                </a:solidFill>
              </a:rPr>
              <a:t>DE PRUEBA Y</a:t>
            </a:r>
            <a:r>
              <a:rPr lang="es-EC" sz="4400" b="1" dirty="0">
                <a:solidFill>
                  <a:srgbClr val="1F497D"/>
                </a:solidFill>
              </a:rPr>
              <a:t> </a:t>
            </a:r>
            <a:r>
              <a:rPr lang="es-EC" sz="4400" b="1" dirty="0" smtClean="0">
                <a:solidFill>
                  <a:srgbClr val="1F497D"/>
                </a:solidFill>
              </a:rPr>
              <a:t>CALIFICACIÓN</a:t>
            </a:r>
          </a:p>
          <a:p>
            <a:pPr algn="ctr"/>
            <a:r>
              <a:rPr lang="es-EC" sz="4400" b="1" dirty="0" smtClean="0">
                <a:solidFill>
                  <a:srgbClr val="1F497D"/>
                </a:solidFill>
              </a:rPr>
              <a:t>DE </a:t>
            </a:r>
            <a:r>
              <a:rPr lang="es-EC" sz="4400" b="1" dirty="0">
                <a:solidFill>
                  <a:srgbClr val="1F497D"/>
                </a:solidFill>
              </a:rPr>
              <a:t>LOS MEDIOS DE PRUEBA</a:t>
            </a:r>
            <a:endParaRPr sz="4400" b="1" dirty="0">
              <a:solidFill>
                <a:srgbClr val="1F497D"/>
              </a:solidFill>
            </a:endParaRPr>
          </a:p>
        </p:txBody>
      </p:sp>
      <p:cxnSp>
        <p:nvCxnSpPr>
          <p:cNvPr id="8" name="7 Conector recto"/>
          <p:cNvCxnSpPr/>
          <p:nvPr/>
        </p:nvCxnSpPr>
        <p:spPr>
          <a:xfrm>
            <a:off x="1819057" y="4310742"/>
            <a:ext cx="8500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86337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527372" y="2017014"/>
            <a:ext cx="1837537" cy="4049458"/>
          </a:xfrm>
          <a:custGeom>
            <a:avLst/>
            <a:gdLst/>
            <a:ahLst/>
            <a:cxnLst/>
            <a:rect l="l" t="t" r="r" b="b"/>
            <a:pathLst>
              <a:path w="1378153" h="4049458">
                <a:moveTo>
                  <a:pt x="689102" y="689101"/>
                </a:moveTo>
                <a:lnTo>
                  <a:pt x="0" y="0"/>
                </a:lnTo>
                <a:lnTo>
                  <a:pt x="0" y="3360420"/>
                </a:lnTo>
                <a:lnTo>
                  <a:pt x="689102" y="4049458"/>
                </a:lnTo>
                <a:lnTo>
                  <a:pt x="1378153" y="3360420"/>
                </a:lnTo>
                <a:lnTo>
                  <a:pt x="1378153" y="0"/>
                </a:lnTo>
                <a:lnTo>
                  <a:pt x="689102" y="689101"/>
                </a:lnTo>
                <a:close/>
              </a:path>
            </a:pathLst>
          </a:custGeom>
          <a:solidFill>
            <a:srgbClr val="4F81BC"/>
          </a:solidFill>
        </p:spPr>
        <p:txBody>
          <a:bodyPr wrap="square" lIns="0" tIns="0" rIns="0" bIns="0" rtlCol="0">
            <a:noAutofit/>
          </a:bodyPr>
          <a:lstStyle/>
          <a:p>
            <a:endParaRPr/>
          </a:p>
        </p:txBody>
      </p:sp>
      <p:sp>
        <p:nvSpPr>
          <p:cNvPr id="12" name="object 12"/>
          <p:cNvSpPr/>
          <p:nvPr/>
        </p:nvSpPr>
        <p:spPr>
          <a:xfrm>
            <a:off x="527372" y="2017014"/>
            <a:ext cx="1837537" cy="4049458"/>
          </a:xfrm>
          <a:custGeom>
            <a:avLst/>
            <a:gdLst/>
            <a:ahLst/>
            <a:cxnLst/>
            <a:rect l="l" t="t" r="r" b="b"/>
            <a:pathLst>
              <a:path w="1378153" h="4049458">
                <a:moveTo>
                  <a:pt x="1378153" y="0"/>
                </a:moveTo>
                <a:lnTo>
                  <a:pt x="1378153" y="3360420"/>
                </a:lnTo>
                <a:lnTo>
                  <a:pt x="689102" y="4049458"/>
                </a:lnTo>
                <a:lnTo>
                  <a:pt x="0" y="3360420"/>
                </a:lnTo>
                <a:lnTo>
                  <a:pt x="0" y="0"/>
                </a:lnTo>
                <a:lnTo>
                  <a:pt x="689102" y="689101"/>
                </a:lnTo>
                <a:lnTo>
                  <a:pt x="1378153" y="0"/>
                </a:lnTo>
                <a:close/>
              </a:path>
            </a:pathLst>
          </a:custGeom>
          <a:ln w="25400">
            <a:solidFill>
              <a:srgbClr val="4F81BC"/>
            </a:solidFill>
          </a:ln>
        </p:spPr>
        <p:txBody>
          <a:bodyPr wrap="square" lIns="0" tIns="0" rIns="0" bIns="0" rtlCol="0">
            <a:noAutofit/>
          </a:bodyPr>
          <a:lstStyle/>
          <a:p>
            <a:endParaRPr/>
          </a:p>
        </p:txBody>
      </p:sp>
      <p:sp>
        <p:nvSpPr>
          <p:cNvPr id="13" name="object 13"/>
          <p:cNvSpPr/>
          <p:nvPr/>
        </p:nvSpPr>
        <p:spPr>
          <a:xfrm>
            <a:off x="609583" y="1423289"/>
            <a:ext cx="10972816" cy="4343029"/>
          </a:xfrm>
          <a:custGeom>
            <a:avLst/>
            <a:gdLst/>
            <a:ahLst/>
            <a:cxnLst/>
            <a:rect l="l" t="t" r="r" b="b"/>
            <a:pathLst>
              <a:path w="8229612" h="4712754">
                <a:moveTo>
                  <a:pt x="8229612" y="785495"/>
                </a:moveTo>
                <a:lnTo>
                  <a:pt x="8227008" y="721070"/>
                </a:lnTo>
                <a:lnTo>
                  <a:pt x="8219332" y="658079"/>
                </a:lnTo>
                <a:lnTo>
                  <a:pt x="8206784" y="596726"/>
                </a:lnTo>
                <a:lnTo>
                  <a:pt x="8189569" y="537212"/>
                </a:lnTo>
                <a:lnTo>
                  <a:pt x="8167886" y="479738"/>
                </a:lnTo>
                <a:lnTo>
                  <a:pt x="8141940" y="424508"/>
                </a:lnTo>
                <a:lnTo>
                  <a:pt x="8111931" y="371723"/>
                </a:lnTo>
                <a:lnTo>
                  <a:pt x="8078062" y="321585"/>
                </a:lnTo>
                <a:lnTo>
                  <a:pt x="8040535" y="274297"/>
                </a:lnTo>
                <a:lnTo>
                  <a:pt x="7999552" y="230060"/>
                </a:lnTo>
                <a:lnTo>
                  <a:pt x="7955315" y="189077"/>
                </a:lnTo>
                <a:lnTo>
                  <a:pt x="7908027" y="151550"/>
                </a:lnTo>
                <a:lnTo>
                  <a:pt x="7857889" y="117681"/>
                </a:lnTo>
                <a:lnTo>
                  <a:pt x="7805104" y="87672"/>
                </a:lnTo>
                <a:lnTo>
                  <a:pt x="7749874" y="61725"/>
                </a:lnTo>
                <a:lnTo>
                  <a:pt x="7692400" y="40043"/>
                </a:lnTo>
                <a:lnTo>
                  <a:pt x="7632886" y="22827"/>
                </a:lnTo>
                <a:lnTo>
                  <a:pt x="7571532" y="10280"/>
                </a:lnTo>
                <a:lnTo>
                  <a:pt x="7508542" y="2603"/>
                </a:lnTo>
                <a:lnTo>
                  <a:pt x="7444117" y="0"/>
                </a:lnTo>
                <a:lnTo>
                  <a:pt x="0" y="0"/>
                </a:lnTo>
                <a:lnTo>
                  <a:pt x="0" y="4712754"/>
                </a:lnTo>
                <a:lnTo>
                  <a:pt x="7444117" y="4712754"/>
                </a:lnTo>
                <a:lnTo>
                  <a:pt x="7508542" y="4710150"/>
                </a:lnTo>
                <a:lnTo>
                  <a:pt x="7571532" y="4702473"/>
                </a:lnTo>
                <a:lnTo>
                  <a:pt x="7632886" y="4689926"/>
                </a:lnTo>
                <a:lnTo>
                  <a:pt x="7692400" y="4672710"/>
                </a:lnTo>
                <a:lnTo>
                  <a:pt x="7749874" y="4651027"/>
                </a:lnTo>
                <a:lnTo>
                  <a:pt x="7805104" y="4625080"/>
                </a:lnTo>
                <a:lnTo>
                  <a:pt x="7857889" y="4595070"/>
                </a:lnTo>
                <a:lnTo>
                  <a:pt x="7908027" y="4561201"/>
                </a:lnTo>
                <a:lnTo>
                  <a:pt x="7955315" y="4523672"/>
                </a:lnTo>
                <a:lnTo>
                  <a:pt x="7999552" y="4482688"/>
                </a:lnTo>
                <a:lnTo>
                  <a:pt x="8040535" y="4438450"/>
                </a:lnTo>
                <a:lnTo>
                  <a:pt x="8078062" y="4391160"/>
                </a:lnTo>
                <a:lnTo>
                  <a:pt x="8111931" y="4341020"/>
                </a:lnTo>
                <a:lnTo>
                  <a:pt x="8141940" y="4288232"/>
                </a:lnTo>
                <a:lnTo>
                  <a:pt x="8167886" y="4232999"/>
                </a:lnTo>
                <a:lnTo>
                  <a:pt x="8189569" y="4175522"/>
                </a:lnTo>
                <a:lnTo>
                  <a:pt x="8206784" y="4116004"/>
                </a:lnTo>
                <a:lnTo>
                  <a:pt x="8219332" y="4054646"/>
                </a:lnTo>
                <a:lnTo>
                  <a:pt x="8227008" y="3991651"/>
                </a:lnTo>
                <a:lnTo>
                  <a:pt x="8229612" y="3927221"/>
                </a:lnTo>
                <a:lnTo>
                  <a:pt x="8229612" y="785495"/>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609583" y="1423289"/>
            <a:ext cx="10972816" cy="4712754"/>
          </a:xfrm>
          <a:custGeom>
            <a:avLst/>
            <a:gdLst/>
            <a:ahLst/>
            <a:cxnLst/>
            <a:rect l="l" t="t" r="r" b="b"/>
            <a:pathLst>
              <a:path w="8229612" h="4712754">
                <a:moveTo>
                  <a:pt x="8229612" y="785495"/>
                </a:moveTo>
                <a:lnTo>
                  <a:pt x="8229612" y="3927221"/>
                </a:lnTo>
                <a:lnTo>
                  <a:pt x="8227008" y="3991651"/>
                </a:lnTo>
                <a:lnTo>
                  <a:pt x="8219332" y="4054646"/>
                </a:lnTo>
                <a:lnTo>
                  <a:pt x="8206784" y="4116004"/>
                </a:lnTo>
                <a:lnTo>
                  <a:pt x="8189569" y="4175522"/>
                </a:lnTo>
                <a:lnTo>
                  <a:pt x="8167886" y="4232999"/>
                </a:lnTo>
                <a:lnTo>
                  <a:pt x="8141940" y="4288232"/>
                </a:lnTo>
                <a:lnTo>
                  <a:pt x="8111931" y="4341020"/>
                </a:lnTo>
                <a:lnTo>
                  <a:pt x="8078062" y="4391160"/>
                </a:lnTo>
                <a:lnTo>
                  <a:pt x="8040535" y="4438450"/>
                </a:lnTo>
                <a:lnTo>
                  <a:pt x="7999552" y="4482688"/>
                </a:lnTo>
                <a:lnTo>
                  <a:pt x="7955315" y="4523672"/>
                </a:lnTo>
                <a:lnTo>
                  <a:pt x="7908027" y="4561201"/>
                </a:lnTo>
                <a:lnTo>
                  <a:pt x="7857889" y="4595070"/>
                </a:lnTo>
                <a:lnTo>
                  <a:pt x="7805104" y="4625080"/>
                </a:lnTo>
                <a:lnTo>
                  <a:pt x="7749874" y="4651027"/>
                </a:lnTo>
                <a:lnTo>
                  <a:pt x="7692400" y="4672710"/>
                </a:lnTo>
                <a:lnTo>
                  <a:pt x="7632886" y="4689926"/>
                </a:lnTo>
                <a:lnTo>
                  <a:pt x="7571532" y="4702473"/>
                </a:lnTo>
                <a:lnTo>
                  <a:pt x="7508542" y="4710150"/>
                </a:lnTo>
                <a:lnTo>
                  <a:pt x="7444117" y="4712754"/>
                </a:lnTo>
                <a:lnTo>
                  <a:pt x="0" y="4712754"/>
                </a:lnTo>
                <a:lnTo>
                  <a:pt x="0" y="0"/>
                </a:lnTo>
                <a:lnTo>
                  <a:pt x="7444117" y="0"/>
                </a:lnTo>
                <a:lnTo>
                  <a:pt x="7508542" y="2603"/>
                </a:lnTo>
                <a:lnTo>
                  <a:pt x="7571532" y="10280"/>
                </a:lnTo>
                <a:lnTo>
                  <a:pt x="7632886" y="22827"/>
                </a:lnTo>
                <a:lnTo>
                  <a:pt x="7692400" y="40043"/>
                </a:lnTo>
                <a:lnTo>
                  <a:pt x="7749874" y="61725"/>
                </a:lnTo>
                <a:lnTo>
                  <a:pt x="7805104" y="87672"/>
                </a:lnTo>
                <a:lnTo>
                  <a:pt x="7857889" y="117681"/>
                </a:lnTo>
                <a:lnTo>
                  <a:pt x="7908027" y="151550"/>
                </a:lnTo>
                <a:lnTo>
                  <a:pt x="7955315" y="189077"/>
                </a:lnTo>
                <a:lnTo>
                  <a:pt x="7999552" y="230060"/>
                </a:lnTo>
                <a:lnTo>
                  <a:pt x="8040535" y="274297"/>
                </a:lnTo>
                <a:lnTo>
                  <a:pt x="8078062" y="321585"/>
                </a:lnTo>
                <a:lnTo>
                  <a:pt x="8111931" y="371723"/>
                </a:lnTo>
                <a:lnTo>
                  <a:pt x="8141940" y="424508"/>
                </a:lnTo>
                <a:lnTo>
                  <a:pt x="8167886" y="479738"/>
                </a:lnTo>
                <a:lnTo>
                  <a:pt x="8189569" y="537212"/>
                </a:lnTo>
                <a:lnTo>
                  <a:pt x="8206784" y="596726"/>
                </a:lnTo>
                <a:lnTo>
                  <a:pt x="8219332" y="658079"/>
                </a:lnTo>
                <a:lnTo>
                  <a:pt x="8227008" y="721070"/>
                </a:lnTo>
                <a:lnTo>
                  <a:pt x="8229612" y="785495"/>
                </a:lnTo>
                <a:close/>
              </a:path>
            </a:pathLst>
          </a:custGeom>
          <a:ln w="25399">
            <a:solidFill>
              <a:srgbClr val="4F81BC"/>
            </a:solidFill>
          </a:ln>
        </p:spPr>
        <p:txBody>
          <a:bodyPr wrap="square" lIns="0" tIns="0" rIns="0" bIns="0" rtlCol="0">
            <a:noAutofit/>
          </a:bodyPr>
          <a:lstStyle/>
          <a:p>
            <a:endParaRPr/>
          </a:p>
        </p:txBody>
      </p:sp>
      <p:sp>
        <p:nvSpPr>
          <p:cNvPr id="9" name="object 9"/>
          <p:cNvSpPr txBox="1"/>
          <p:nvPr/>
        </p:nvSpPr>
        <p:spPr>
          <a:xfrm>
            <a:off x="754007" y="604418"/>
            <a:ext cx="8227363" cy="1624812"/>
          </a:xfrm>
          <a:prstGeom prst="rect">
            <a:avLst/>
          </a:prstGeom>
        </p:spPr>
        <p:txBody>
          <a:bodyPr wrap="square" lIns="0" tIns="0" rIns="0" bIns="0" rtlCol="0">
            <a:noAutofit/>
          </a:bodyPr>
          <a:lstStyle/>
          <a:p>
            <a:pPr marL="1941474">
              <a:lnSpc>
                <a:spcPts val="4575"/>
              </a:lnSpc>
              <a:spcBef>
                <a:spcPts val="228"/>
              </a:spcBef>
            </a:pPr>
            <a:r>
              <a:rPr lang="es-EC" sz="6600" spc="-14" baseline="3103" dirty="0" smtClean="0">
                <a:latin typeface="Calibri"/>
                <a:cs typeface="Calibri"/>
              </a:rPr>
              <a:t>                </a:t>
            </a:r>
            <a:r>
              <a:rPr lang="es-EC" sz="6600" b="1" spc="-14" baseline="3103" dirty="0" smtClean="0">
                <a:solidFill>
                  <a:schemeClr val="accent1">
                    <a:lumMod val="75000"/>
                  </a:schemeClr>
                </a:solidFill>
                <a:latin typeface="Calibri"/>
                <a:cs typeface="Calibri"/>
              </a:rPr>
              <a:t>M</a:t>
            </a:r>
            <a:r>
              <a:rPr lang="es-EC" sz="6600" b="1" spc="0" baseline="3103" dirty="0" smtClean="0">
                <a:solidFill>
                  <a:schemeClr val="accent1">
                    <a:lumMod val="75000"/>
                  </a:schemeClr>
                </a:solidFill>
                <a:latin typeface="Calibri"/>
                <a:cs typeface="Calibri"/>
              </a:rPr>
              <a:t>edios</a:t>
            </a:r>
            <a:r>
              <a:rPr sz="6600" b="1" spc="-83" baseline="3103" dirty="0" smtClean="0">
                <a:solidFill>
                  <a:schemeClr val="accent1">
                    <a:lumMod val="75000"/>
                  </a:schemeClr>
                </a:solidFill>
                <a:latin typeface="Calibri"/>
                <a:cs typeface="Calibri"/>
              </a:rPr>
              <a:t> </a:t>
            </a:r>
            <a:r>
              <a:rPr sz="6600" b="1" spc="0" baseline="3103" dirty="0" smtClean="0">
                <a:solidFill>
                  <a:schemeClr val="accent1">
                    <a:lumMod val="75000"/>
                  </a:schemeClr>
                </a:solidFill>
                <a:latin typeface="Calibri"/>
                <a:cs typeface="Calibri"/>
              </a:rPr>
              <a:t>de</a:t>
            </a:r>
            <a:r>
              <a:rPr sz="6600" b="1" spc="-44" baseline="3103" dirty="0" smtClean="0">
                <a:solidFill>
                  <a:schemeClr val="accent1">
                    <a:lumMod val="75000"/>
                  </a:schemeClr>
                </a:solidFill>
                <a:latin typeface="Calibri"/>
                <a:cs typeface="Calibri"/>
              </a:rPr>
              <a:t> </a:t>
            </a:r>
            <a:r>
              <a:rPr sz="6600" b="1" spc="14" baseline="3103" dirty="0" smtClean="0">
                <a:solidFill>
                  <a:schemeClr val="accent1">
                    <a:lumMod val="75000"/>
                  </a:schemeClr>
                </a:solidFill>
                <a:latin typeface="Calibri"/>
                <a:cs typeface="Calibri"/>
              </a:rPr>
              <a:t>P</a:t>
            </a:r>
            <a:r>
              <a:rPr sz="6600" b="1" spc="0" baseline="3103" dirty="0" smtClean="0">
                <a:solidFill>
                  <a:schemeClr val="accent1">
                    <a:lumMod val="75000"/>
                  </a:schemeClr>
                </a:solidFill>
                <a:latin typeface="Calibri"/>
                <a:cs typeface="Calibri"/>
              </a:rPr>
              <a:t>rueba</a:t>
            </a:r>
            <a:endParaRPr sz="4400" b="1" dirty="0">
              <a:solidFill>
                <a:schemeClr val="accent1">
                  <a:lumMod val="75000"/>
                </a:schemeClr>
              </a:solidFill>
              <a:latin typeface="Calibri"/>
              <a:cs typeface="Calibri"/>
            </a:endParaRPr>
          </a:p>
          <a:p>
            <a:pPr marL="12700" marR="64338">
              <a:lnSpc>
                <a:spcPct val="101725"/>
              </a:lnSpc>
              <a:spcBef>
                <a:spcPts val="2405"/>
              </a:spcBef>
            </a:pPr>
            <a:r>
              <a:rPr sz="1700" spc="0" dirty="0" smtClean="0">
                <a:latin typeface="Calibri"/>
                <a:cs typeface="Calibri"/>
              </a:rPr>
              <a:t>•</a:t>
            </a:r>
            <a:r>
              <a:rPr sz="1700" spc="109" dirty="0" smtClean="0">
                <a:latin typeface="Calibri"/>
                <a:cs typeface="Calibri"/>
              </a:rPr>
              <a:t> </a:t>
            </a:r>
            <a:r>
              <a:rPr sz="1700" b="1" spc="4" dirty="0" smtClean="0">
                <a:latin typeface="Calibri"/>
                <a:cs typeface="Calibri"/>
              </a:rPr>
              <a:t>¿</a:t>
            </a:r>
            <a:r>
              <a:rPr sz="2200" b="1" spc="0" dirty="0" smtClean="0">
                <a:latin typeface="Calibri"/>
                <a:cs typeface="Calibri"/>
              </a:rPr>
              <a:t>Q</a:t>
            </a:r>
            <a:r>
              <a:rPr sz="2200" b="1" spc="-14" dirty="0" smtClean="0">
                <a:latin typeface="Calibri"/>
                <a:cs typeface="Calibri"/>
              </a:rPr>
              <a:t>u</a:t>
            </a:r>
            <a:r>
              <a:rPr sz="2200" b="1" spc="0" dirty="0" smtClean="0">
                <a:latin typeface="Calibri"/>
                <a:cs typeface="Calibri"/>
              </a:rPr>
              <a:t>é</a:t>
            </a:r>
            <a:r>
              <a:rPr sz="2200" b="1" spc="-4" dirty="0" smtClean="0">
                <a:latin typeface="Calibri"/>
                <a:cs typeface="Calibri"/>
              </a:rPr>
              <a:t> </a:t>
            </a:r>
            <a:r>
              <a:rPr sz="2200" b="1" spc="4" dirty="0" smtClean="0">
                <a:latin typeface="Calibri"/>
                <a:cs typeface="Calibri"/>
              </a:rPr>
              <a:t>m</a:t>
            </a:r>
            <a:r>
              <a:rPr sz="2200" b="1" spc="-9" dirty="0" smtClean="0">
                <a:latin typeface="Calibri"/>
                <a:cs typeface="Calibri"/>
              </a:rPr>
              <a:t>ed</a:t>
            </a:r>
            <a:r>
              <a:rPr sz="2200" b="1" spc="9" dirty="0" smtClean="0">
                <a:latin typeface="Calibri"/>
                <a:cs typeface="Calibri"/>
              </a:rPr>
              <a:t>i</a:t>
            </a:r>
            <a:r>
              <a:rPr sz="2200" b="1" spc="-9" dirty="0" smtClean="0">
                <a:latin typeface="Calibri"/>
                <a:cs typeface="Calibri"/>
              </a:rPr>
              <a:t>o</a:t>
            </a:r>
            <a:r>
              <a:rPr sz="2200" b="1" spc="0" dirty="0" smtClean="0">
                <a:latin typeface="Calibri"/>
                <a:cs typeface="Calibri"/>
              </a:rPr>
              <a:t>s</a:t>
            </a:r>
            <a:r>
              <a:rPr sz="2200" b="1" spc="-9" dirty="0" smtClean="0">
                <a:latin typeface="Calibri"/>
                <a:cs typeface="Calibri"/>
              </a:rPr>
              <a:t> d</a:t>
            </a:r>
            <a:r>
              <a:rPr sz="2200" b="1" spc="0" dirty="0" smtClean="0">
                <a:latin typeface="Calibri"/>
                <a:cs typeface="Calibri"/>
              </a:rPr>
              <a:t>e</a:t>
            </a:r>
            <a:r>
              <a:rPr sz="2200" b="1" spc="-4" dirty="0" smtClean="0">
                <a:latin typeface="Calibri"/>
                <a:cs typeface="Calibri"/>
              </a:rPr>
              <a:t> </a:t>
            </a:r>
            <a:r>
              <a:rPr sz="2200" b="1" spc="0" dirty="0" smtClean="0">
                <a:latin typeface="Calibri"/>
                <a:cs typeface="Calibri"/>
              </a:rPr>
              <a:t>pr</a:t>
            </a:r>
            <a:r>
              <a:rPr sz="2200" b="1" spc="-9" dirty="0" smtClean="0">
                <a:latin typeface="Calibri"/>
                <a:cs typeface="Calibri"/>
              </a:rPr>
              <a:t>ueb</a:t>
            </a:r>
            <a:r>
              <a:rPr sz="2200" b="1" spc="0" dirty="0" smtClean="0">
                <a:latin typeface="Calibri"/>
                <a:cs typeface="Calibri"/>
              </a:rPr>
              <a:t>a</a:t>
            </a:r>
            <a:r>
              <a:rPr sz="2200" b="1" spc="-9" dirty="0" smtClean="0">
                <a:latin typeface="Calibri"/>
                <a:cs typeface="Calibri"/>
              </a:rPr>
              <a:t> </a:t>
            </a:r>
            <a:r>
              <a:rPr sz="2200" b="1" spc="9" dirty="0" smtClean="0">
                <a:latin typeface="Calibri"/>
                <a:cs typeface="Calibri"/>
              </a:rPr>
              <a:t>s</a:t>
            </a:r>
            <a:r>
              <a:rPr sz="2200" b="1" spc="-9" dirty="0" smtClean="0">
                <a:latin typeface="Calibri"/>
                <a:cs typeface="Calibri"/>
              </a:rPr>
              <a:t>o</a:t>
            </a:r>
            <a:r>
              <a:rPr sz="2200" b="1" spc="0" dirty="0" smtClean="0">
                <a:latin typeface="Calibri"/>
                <a:cs typeface="Calibri"/>
              </a:rPr>
              <a:t>n</a:t>
            </a:r>
            <a:r>
              <a:rPr sz="2200" b="1" spc="-9" dirty="0" smtClean="0">
                <a:latin typeface="Calibri"/>
                <a:cs typeface="Calibri"/>
              </a:rPr>
              <a:t> </a:t>
            </a:r>
            <a:r>
              <a:rPr sz="2200" b="1" spc="-4" dirty="0" smtClean="0">
                <a:latin typeface="Calibri"/>
                <a:cs typeface="Calibri"/>
              </a:rPr>
              <a:t>a</a:t>
            </a:r>
            <a:r>
              <a:rPr sz="2200" b="1" spc="-9" dirty="0" smtClean="0">
                <a:latin typeface="Calibri"/>
                <a:cs typeface="Calibri"/>
              </a:rPr>
              <a:t>d</a:t>
            </a:r>
            <a:r>
              <a:rPr sz="2200" b="1" spc="0" dirty="0" smtClean="0">
                <a:latin typeface="Calibri"/>
                <a:cs typeface="Calibri"/>
              </a:rPr>
              <a:t>m</a:t>
            </a:r>
            <a:r>
              <a:rPr sz="2200" b="1" spc="9" dirty="0" smtClean="0">
                <a:latin typeface="Calibri"/>
                <a:cs typeface="Calibri"/>
              </a:rPr>
              <a:t>i</a:t>
            </a:r>
            <a:r>
              <a:rPr sz="2200" b="1" spc="0" dirty="0" smtClean="0">
                <a:latin typeface="Calibri"/>
                <a:cs typeface="Calibri"/>
              </a:rPr>
              <a:t>s</a:t>
            </a:r>
            <a:r>
              <a:rPr sz="2200" b="1" spc="9" dirty="0" smtClean="0">
                <a:latin typeface="Calibri"/>
                <a:cs typeface="Calibri"/>
              </a:rPr>
              <a:t>i</a:t>
            </a:r>
            <a:r>
              <a:rPr sz="2200" b="1" spc="-9" dirty="0" smtClean="0">
                <a:latin typeface="Calibri"/>
                <a:cs typeface="Calibri"/>
              </a:rPr>
              <a:t>b</a:t>
            </a:r>
            <a:r>
              <a:rPr sz="2200" b="1" spc="9" dirty="0" smtClean="0">
                <a:latin typeface="Calibri"/>
                <a:cs typeface="Calibri"/>
              </a:rPr>
              <a:t>l</a:t>
            </a:r>
            <a:r>
              <a:rPr sz="2200" b="1" spc="-9" dirty="0" smtClean="0">
                <a:latin typeface="Calibri"/>
                <a:cs typeface="Calibri"/>
              </a:rPr>
              <a:t>e</a:t>
            </a:r>
            <a:r>
              <a:rPr sz="2200" b="1" spc="0" dirty="0" smtClean="0">
                <a:latin typeface="Calibri"/>
                <a:cs typeface="Calibri"/>
              </a:rPr>
              <a:t>s?</a:t>
            </a:r>
            <a:r>
              <a:rPr sz="2200" b="1" spc="-54" dirty="0" smtClean="0">
                <a:latin typeface="Calibri"/>
                <a:cs typeface="Calibri"/>
              </a:rPr>
              <a:t> </a:t>
            </a:r>
            <a:r>
              <a:rPr sz="2200" b="1" spc="0" dirty="0" smtClean="0">
                <a:latin typeface="Calibri"/>
                <a:cs typeface="Calibri"/>
              </a:rPr>
              <a:t>(</a:t>
            </a:r>
            <a:r>
              <a:rPr sz="2200" b="1" spc="9" dirty="0" smtClean="0">
                <a:latin typeface="Calibri"/>
                <a:cs typeface="Calibri"/>
              </a:rPr>
              <a:t>1</a:t>
            </a:r>
            <a:r>
              <a:rPr sz="2200" b="1" spc="4" dirty="0" smtClean="0">
                <a:latin typeface="Calibri"/>
                <a:cs typeface="Calibri"/>
              </a:rPr>
              <a:t>59</a:t>
            </a:r>
            <a:r>
              <a:rPr sz="2200" b="1" spc="0" dirty="0" smtClean="0">
                <a:latin typeface="Calibri"/>
                <a:cs typeface="Calibri"/>
              </a:rPr>
              <a:t>)</a:t>
            </a:r>
            <a:endParaRPr sz="2200" dirty="0">
              <a:latin typeface="Calibri"/>
              <a:cs typeface="Calibri"/>
            </a:endParaRPr>
          </a:p>
          <a:p>
            <a:pPr marL="241604" marR="22276">
              <a:lnSpc>
                <a:spcPct val="101725"/>
              </a:lnSpc>
              <a:spcBef>
                <a:spcPts val="150"/>
              </a:spcBef>
            </a:pPr>
            <a:r>
              <a:rPr sz="2200" spc="0" dirty="0" smtClean="0">
                <a:latin typeface="Calibri"/>
                <a:cs typeface="Calibri"/>
              </a:rPr>
              <a:t>•</a:t>
            </a:r>
            <a:r>
              <a:rPr sz="2200" spc="204" dirty="0" smtClean="0">
                <a:latin typeface="Calibri"/>
                <a:cs typeface="Calibri"/>
              </a:rPr>
              <a:t> </a:t>
            </a:r>
            <a:r>
              <a:rPr sz="2200" spc="0" dirty="0" smtClean="0">
                <a:latin typeface="Calibri"/>
                <a:cs typeface="Calibri"/>
              </a:rPr>
              <a:t>C</a:t>
            </a:r>
            <a:r>
              <a:rPr sz="2200" spc="-9" dirty="0" smtClean="0">
                <a:latin typeface="Calibri"/>
                <a:cs typeface="Calibri"/>
              </a:rPr>
              <a:t>u</a:t>
            </a:r>
            <a:r>
              <a:rPr sz="2200" spc="0" dirty="0" smtClean="0">
                <a:latin typeface="Calibri"/>
                <a:cs typeface="Calibri"/>
              </a:rPr>
              <a:t>al</a:t>
            </a:r>
            <a:r>
              <a:rPr sz="2200" spc="-14" dirty="0" smtClean="0">
                <a:latin typeface="Calibri"/>
                <a:cs typeface="Calibri"/>
              </a:rPr>
              <a:t>q</a:t>
            </a:r>
            <a:r>
              <a:rPr sz="2200" spc="-4" dirty="0" smtClean="0">
                <a:latin typeface="Calibri"/>
                <a:cs typeface="Calibri"/>
              </a:rPr>
              <a:t>u</a:t>
            </a:r>
            <a:r>
              <a:rPr sz="2200" spc="0" dirty="0" smtClean="0">
                <a:latin typeface="Calibri"/>
                <a:cs typeface="Calibri"/>
              </a:rPr>
              <a:t>ie</a:t>
            </a:r>
            <a:r>
              <a:rPr sz="2200" spc="-50" dirty="0" smtClean="0">
                <a:latin typeface="Calibri"/>
                <a:cs typeface="Calibri"/>
              </a:rPr>
              <a:t>r</a:t>
            </a:r>
            <a:r>
              <a:rPr sz="2200" spc="0" dirty="0" smtClean="0">
                <a:latin typeface="Calibri"/>
                <a:cs typeface="Calibri"/>
              </a:rPr>
              <a:t>a q</a:t>
            </a:r>
            <a:r>
              <a:rPr sz="2200" spc="-14" dirty="0" smtClean="0">
                <a:latin typeface="Calibri"/>
                <a:cs typeface="Calibri"/>
              </a:rPr>
              <a:t>u</a:t>
            </a:r>
            <a:r>
              <a:rPr sz="2200" spc="0" dirty="0" smtClean="0">
                <a:latin typeface="Calibri"/>
                <a:cs typeface="Calibri"/>
              </a:rPr>
              <a:t>e</a:t>
            </a:r>
            <a:r>
              <a:rPr sz="2200" spc="-14" dirty="0" smtClean="0">
                <a:latin typeface="Calibri"/>
                <a:cs typeface="Calibri"/>
              </a:rPr>
              <a:t> </a:t>
            </a:r>
            <a:r>
              <a:rPr sz="2200" spc="-4" dirty="0" smtClean="0">
                <a:latin typeface="Calibri"/>
                <a:cs typeface="Calibri"/>
              </a:rPr>
              <a:t>n</a:t>
            </a:r>
            <a:r>
              <a:rPr sz="2200" spc="0" dirty="0" smtClean="0">
                <a:latin typeface="Calibri"/>
                <a:cs typeface="Calibri"/>
              </a:rPr>
              <a:t>o</a:t>
            </a:r>
            <a:r>
              <a:rPr sz="2200" spc="9" dirty="0" smtClean="0">
                <a:latin typeface="Calibri"/>
                <a:cs typeface="Calibri"/>
              </a:rPr>
              <a:t> </a:t>
            </a:r>
            <a:r>
              <a:rPr sz="2200" spc="14" dirty="0" smtClean="0">
                <a:latin typeface="Calibri"/>
                <a:cs typeface="Calibri"/>
              </a:rPr>
              <a:t>v</a:t>
            </a:r>
            <a:r>
              <a:rPr sz="2200" spc="0" dirty="0" smtClean="0">
                <a:latin typeface="Calibri"/>
                <a:cs typeface="Calibri"/>
              </a:rPr>
              <a:t>i</a:t>
            </a:r>
            <a:r>
              <a:rPr sz="2200" spc="4" dirty="0" smtClean="0">
                <a:latin typeface="Calibri"/>
                <a:cs typeface="Calibri"/>
              </a:rPr>
              <a:t>o</a:t>
            </a:r>
            <a:r>
              <a:rPr sz="2200" spc="0" dirty="0" smtClean="0">
                <a:latin typeface="Calibri"/>
                <a:cs typeface="Calibri"/>
              </a:rPr>
              <a:t>le</a:t>
            </a:r>
            <a:r>
              <a:rPr sz="2200" spc="-39" dirty="0" smtClean="0">
                <a:latin typeface="Calibri"/>
                <a:cs typeface="Calibri"/>
              </a:rPr>
              <a:t> </a:t>
            </a:r>
            <a:r>
              <a:rPr sz="2200" spc="0" dirty="0" smtClean="0">
                <a:latin typeface="Calibri"/>
                <a:cs typeface="Calibri"/>
              </a:rPr>
              <a:t>la</a:t>
            </a:r>
            <a:r>
              <a:rPr sz="2200" spc="-19" dirty="0" smtClean="0">
                <a:latin typeface="Calibri"/>
                <a:cs typeface="Calibri"/>
              </a:rPr>
              <a:t> </a:t>
            </a:r>
            <a:r>
              <a:rPr sz="2200" spc="0" dirty="0" smtClean="0">
                <a:latin typeface="Calibri"/>
                <a:cs typeface="Calibri"/>
              </a:rPr>
              <a:t>l</a:t>
            </a:r>
            <a:r>
              <a:rPr sz="2200" spc="-19" dirty="0" smtClean="0">
                <a:latin typeface="Calibri"/>
                <a:cs typeface="Calibri"/>
              </a:rPr>
              <a:t>e</a:t>
            </a:r>
            <a:r>
              <a:rPr sz="2200" spc="0" dirty="0" smtClean="0">
                <a:latin typeface="Calibri"/>
                <a:cs typeface="Calibri"/>
              </a:rPr>
              <a:t>y</a:t>
            </a:r>
            <a:r>
              <a:rPr sz="2200" spc="9" dirty="0" smtClean="0">
                <a:latin typeface="Calibri"/>
                <a:cs typeface="Calibri"/>
              </a:rPr>
              <a:t> </a:t>
            </a:r>
            <a:r>
              <a:rPr sz="2200" spc="0" dirty="0" smtClean="0">
                <a:latin typeface="Calibri"/>
                <a:cs typeface="Calibri"/>
              </a:rPr>
              <a:t>o el</a:t>
            </a:r>
            <a:r>
              <a:rPr sz="2200" spc="-14" dirty="0" smtClean="0">
                <a:latin typeface="Calibri"/>
                <a:cs typeface="Calibri"/>
              </a:rPr>
              <a:t> </a:t>
            </a:r>
            <a:r>
              <a:rPr sz="2200" spc="-4" dirty="0" smtClean="0">
                <a:latin typeface="Calibri"/>
                <a:cs typeface="Calibri"/>
              </a:rPr>
              <a:t>d</a:t>
            </a:r>
            <a:r>
              <a:rPr sz="2200" spc="0" dirty="0" smtClean="0">
                <a:latin typeface="Calibri"/>
                <a:cs typeface="Calibri"/>
              </a:rPr>
              <a:t>eb</a:t>
            </a:r>
            <a:r>
              <a:rPr sz="2200" spc="-4" dirty="0" smtClean="0">
                <a:latin typeface="Calibri"/>
                <a:cs typeface="Calibri"/>
              </a:rPr>
              <a:t>id</a:t>
            </a:r>
            <a:r>
              <a:rPr sz="2200" spc="0" dirty="0" smtClean="0">
                <a:latin typeface="Calibri"/>
                <a:cs typeface="Calibri"/>
              </a:rPr>
              <a:t>o</a:t>
            </a:r>
            <a:r>
              <a:rPr sz="2200" spc="-9" dirty="0" smtClean="0">
                <a:latin typeface="Calibri"/>
                <a:cs typeface="Calibri"/>
              </a:rPr>
              <a:t> </a:t>
            </a:r>
            <a:r>
              <a:rPr sz="2200" spc="-4" dirty="0" smtClean="0">
                <a:latin typeface="Calibri"/>
                <a:cs typeface="Calibri"/>
              </a:rPr>
              <a:t>p</a:t>
            </a:r>
            <a:r>
              <a:rPr sz="2200" spc="-25" dirty="0" smtClean="0">
                <a:latin typeface="Calibri"/>
                <a:cs typeface="Calibri"/>
              </a:rPr>
              <a:t>r</a:t>
            </a:r>
            <a:r>
              <a:rPr sz="2200" spc="9" dirty="0" smtClean="0">
                <a:latin typeface="Calibri"/>
                <a:cs typeface="Calibri"/>
              </a:rPr>
              <a:t>o</a:t>
            </a:r>
            <a:r>
              <a:rPr sz="2200" spc="0" dirty="0" smtClean="0">
                <a:latin typeface="Calibri"/>
                <a:cs typeface="Calibri"/>
              </a:rPr>
              <a:t>ce</a:t>
            </a:r>
            <a:r>
              <a:rPr sz="2200" spc="4" dirty="0" smtClean="0">
                <a:latin typeface="Calibri"/>
                <a:cs typeface="Calibri"/>
              </a:rPr>
              <a:t>s</a:t>
            </a:r>
            <a:r>
              <a:rPr sz="2200" spc="0" dirty="0" smtClean="0">
                <a:latin typeface="Calibri"/>
                <a:cs typeface="Calibri"/>
              </a:rPr>
              <a:t>o</a:t>
            </a:r>
            <a:endParaRPr sz="2200" dirty="0">
              <a:latin typeface="Calibri"/>
              <a:cs typeface="Calibri"/>
            </a:endParaRPr>
          </a:p>
        </p:txBody>
      </p:sp>
      <p:sp>
        <p:nvSpPr>
          <p:cNvPr id="7" name="object 7"/>
          <p:cNvSpPr txBox="1"/>
          <p:nvPr/>
        </p:nvSpPr>
        <p:spPr>
          <a:xfrm>
            <a:off x="754008" y="2279802"/>
            <a:ext cx="276409" cy="665962"/>
          </a:xfrm>
          <a:prstGeom prst="rect">
            <a:avLst/>
          </a:prstGeom>
        </p:spPr>
        <p:txBody>
          <a:bodyPr wrap="square" lIns="0" tIns="0" rIns="0" bIns="0" rtlCol="0">
            <a:noAutofit/>
          </a:bodyPr>
          <a:lstStyle/>
          <a:p>
            <a:pPr marL="12700">
              <a:lnSpc>
                <a:spcPts val="2350"/>
              </a:lnSpc>
              <a:spcBef>
                <a:spcPts val="117"/>
              </a:spcBef>
            </a:pPr>
            <a:r>
              <a:rPr sz="3300" spc="0" baseline="2482" dirty="0" smtClean="0">
                <a:latin typeface="Calibri"/>
                <a:cs typeface="Calibri"/>
              </a:rPr>
              <a:t>•</a:t>
            </a:r>
            <a:endParaRPr sz="2200">
              <a:latin typeface="Calibri"/>
              <a:cs typeface="Calibri"/>
            </a:endParaRPr>
          </a:p>
          <a:p>
            <a:pPr marL="12700" marR="197">
              <a:lnSpc>
                <a:spcPct val="101725"/>
              </a:lnSpc>
              <a:spcBef>
                <a:spcPts val="27"/>
              </a:spcBef>
            </a:pPr>
            <a:r>
              <a:rPr sz="2200" spc="0" dirty="0" smtClean="0">
                <a:latin typeface="Calibri"/>
                <a:cs typeface="Calibri"/>
              </a:rPr>
              <a:t>•</a:t>
            </a:r>
            <a:endParaRPr sz="2200">
              <a:latin typeface="Calibri"/>
              <a:cs typeface="Calibri"/>
            </a:endParaRPr>
          </a:p>
        </p:txBody>
      </p:sp>
      <p:sp>
        <p:nvSpPr>
          <p:cNvPr id="6" name="object 6"/>
          <p:cNvSpPr txBox="1"/>
          <p:nvPr/>
        </p:nvSpPr>
        <p:spPr>
          <a:xfrm>
            <a:off x="1059214" y="2279802"/>
            <a:ext cx="6445725" cy="665962"/>
          </a:xfrm>
          <a:prstGeom prst="rect">
            <a:avLst/>
          </a:prstGeom>
        </p:spPr>
        <p:txBody>
          <a:bodyPr wrap="square" lIns="0" tIns="0" rIns="0" bIns="0" rtlCol="0">
            <a:noAutofit/>
          </a:bodyPr>
          <a:lstStyle/>
          <a:p>
            <a:pPr marL="12700">
              <a:lnSpc>
                <a:spcPts val="2350"/>
              </a:lnSpc>
              <a:spcBef>
                <a:spcPts val="117"/>
              </a:spcBef>
            </a:pPr>
            <a:r>
              <a:rPr sz="3300" b="1" spc="-19" baseline="2482" dirty="0" smtClean="0">
                <a:latin typeface="Calibri"/>
                <a:cs typeface="Calibri"/>
              </a:rPr>
              <a:t>R</a:t>
            </a:r>
            <a:r>
              <a:rPr sz="3300" b="1" spc="-9" baseline="2482" dirty="0" smtClean="0">
                <a:latin typeface="Calibri"/>
                <a:cs typeface="Calibri"/>
              </a:rPr>
              <a:t>equ</a:t>
            </a:r>
            <a:r>
              <a:rPr sz="3300" b="1" spc="9" baseline="2482" dirty="0" smtClean="0">
                <a:latin typeface="Calibri"/>
                <a:cs typeface="Calibri"/>
              </a:rPr>
              <a:t>i</a:t>
            </a:r>
            <a:r>
              <a:rPr sz="3300" b="1" spc="0" baseline="2482" dirty="0" smtClean="0">
                <a:latin typeface="Calibri"/>
                <a:cs typeface="Calibri"/>
              </a:rPr>
              <a:t>s</a:t>
            </a:r>
            <a:r>
              <a:rPr sz="3300" b="1" spc="9" baseline="2482" dirty="0" smtClean="0">
                <a:latin typeface="Calibri"/>
                <a:cs typeface="Calibri"/>
              </a:rPr>
              <a:t>i</a:t>
            </a:r>
            <a:r>
              <a:rPr sz="3300" b="1" spc="-19" baseline="2482" dirty="0" smtClean="0">
                <a:latin typeface="Calibri"/>
                <a:cs typeface="Calibri"/>
              </a:rPr>
              <a:t>t</a:t>
            </a:r>
            <a:r>
              <a:rPr sz="3300" b="1" spc="-9" baseline="2482" dirty="0" smtClean="0">
                <a:latin typeface="Calibri"/>
                <a:cs typeface="Calibri"/>
              </a:rPr>
              <a:t>o</a:t>
            </a:r>
            <a:r>
              <a:rPr sz="3300" b="1" spc="0" baseline="2482" dirty="0" smtClean="0">
                <a:latin typeface="Calibri"/>
                <a:cs typeface="Calibri"/>
              </a:rPr>
              <a:t>s</a:t>
            </a:r>
            <a:r>
              <a:rPr sz="3300" b="1" spc="-34" baseline="2482" dirty="0" smtClean="0">
                <a:latin typeface="Calibri"/>
                <a:cs typeface="Calibri"/>
              </a:rPr>
              <a:t> </a:t>
            </a:r>
            <a:r>
              <a:rPr sz="3300" b="1" spc="-9" baseline="2482" dirty="0" smtClean="0">
                <a:latin typeface="Calibri"/>
                <a:cs typeface="Calibri"/>
              </a:rPr>
              <a:t>d</a:t>
            </a:r>
            <a:r>
              <a:rPr sz="3300" b="1" spc="0" baseline="2482" dirty="0" smtClean="0">
                <a:latin typeface="Calibri"/>
                <a:cs typeface="Calibri"/>
              </a:rPr>
              <a:t>e</a:t>
            </a:r>
            <a:r>
              <a:rPr sz="3300" b="1" spc="-4" baseline="2482" dirty="0" smtClean="0">
                <a:latin typeface="Calibri"/>
                <a:cs typeface="Calibri"/>
              </a:rPr>
              <a:t> </a:t>
            </a:r>
            <a:r>
              <a:rPr sz="3300" b="1" spc="9" baseline="2482" dirty="0" smtClean="0">
                <a:latin typeface="Calibri"/>
                <a:cs typeface="Calibri"/>
              </a:rPr>
              <a:t>l</a:t>
            </a:r>
            <a:r>
              <a:rPr sz="3300" b="1" spc="-9" baseline="2482" dirty="0" smtClean="0">
                <a:latin typeface="Calibri"/>
                <a:cs typeface="Calibri"/>
              </a:rPr>
              <a:t>o</a:t>
            </a:r>
            <a:r>
              <a:rPr sz="3300" b="1" spc="0" baseline="2482" dirty="0" smtClean="0">
                <a:latin typeface="Calibri"/>
                <a:cs typeface="Calibri"/>
              </a:rPr>
              <a:t>s</a:t>
            </a:r>
            <a:r>
              <a:rPr sz="3300" b="1" spc="-9" baseline="2482" dirty="0" smtClean="0">
                <a:latin typeface="Calibri"/>
                <a:cs typeface="Calibri"/>
              </a:rPr>
              <a:t> </a:t>
            </a:r>
            <a:r>
              <a:rPr sz="3300" b="1" spc="0" baseline="2482" dirty="0" smtClean="0">
                <a:latin typeface="Calibri"/>
                <a:cs typeface="Calibri"/>
              </a:rPr>
              <a:t>me</a:t>
            </a:r>
            <a:r>
              <a:rPr sz="3300" b="1" spc="-14" baseline="2482" dirty="0" smtClean="0">
                <a:latin typeface="Calibri"/>
                <a:cs typeface="Calibri"/>
              </a:rPr>
              <a:t>d</a:t>
            </a:r>
            <a:r>
              <a:rPr sz="3300" b="1" spc="9" baseline="2482" dirty="0" smtClean="0">
                <a:latin typeface="Calibri"/>
                <a:cs typeface="Calibri"/>
              </a:rPr>
              <a:t>i</a:t>
            </a:r>
            <a:r>
              <a:rPr sz="3300" b="1" spc="-9" baseline="2482" dirty="0" smtClean="0">
                <a:latin typeface="Calibri"/>
                <a:cs typeface="Calibri"/>
              </a:rPr>
              <a:t>o</a:t>
            </a:r>
            <a:r>
              <a:rPr sz="3300" b="1" spc="0" baseline="2482" dirty="0" smtClean="0">
                <a:latin typeface="Calibri"/>
                <a:cs typeface="Calibri"/>
              </a:rPr>
              <a:t>s</a:t>
            </a:r>
            <a:r>
              <a:rPr sz="3300" b="1" spc="-9" baseline="2482" dirty="0" smtClean="0">
                <a:latin typeface="Calibri"/>
                <a:cs typeface="Calibri"/>
              </a:rPr>
              <a:t> d</a:t>
            </a:r>
            <a:r>
              <a:rPr sz="3300" b="1" spc="0" baseline="2482" dirty="0" smtClean="0">
                <a:latin typeface="Calibri"/>
                <a:cs typeface="Calibri"/>
              </a:rPr>
              <a:t>e</a:t>
            </a:r>
            <a:r>
              <a:rPr sz="3300" b="1" spc="-4" baseline="2482" dirty="0" smtClean="0">
                <a:latin typeface="Calibri"/>
                <a:cs typeface="Calibri"/>
              </a:rPr>
              <a:t> </a:t>
            </a:r>
            <a:r>
              <a:rPr sz="3300" b="1" spc="0" baseline="2482" dirty="0" smtClean="0">
                <a:latin typeface="Calibri"/>
                <a:cs typeface="Calibri"/>
              </a:rPr>
              <a:t>pr</a:t>
            </a:r>
            <a:r>
              <a:rPr sz="3300" b="1" spc="-9" baseline="2482" dirty="0" smtClean="0">
                <a:latin typeface="Calibri"/>
                <a:cs typeface="Calibri"/>
              </a:rPr>
              <a:t>ueb</a:t>
            </a:r>
            <a:r>
              <a:rPr sz="3300" b="1" spc="0" baseline="2482" dirty="0" smtClean="0">
                <a:latin typeface="Calibri"/>
                <a:cs typeface="Calibri"/>
              </a:rPr>
              <a:t>a</a:t>
            </a:r>
            <a:r>
              <a:rPr sz="3300" b="1" spc="-9" baseline="2482" dirty="0" smtClean="0">
                <a:latin typeface="Calibri"/>
                <a:cs typeface="Calibri"/>
              </a:rPr>
              <a:t> </a:t>
            </a:r>
            <a:r>
              <a:rPr sz="3300" b="1" spc="9" baseline="2482" dirty="0" smtClean="0">
                <a:latin typeface="Calibri"/>
                <a:cs typeface="Calibri"/>
              </a:rPr>
              <a:t>(</a:t>
            </a:r>
            <a:r>
              <a:rPr sz="3300" b="1" spc="4" baseline="2482" dirty="0" smtClean="0">
                <a:latin typeface="Calibri"/>
                <a:cs typeface="Calibri"/>
              </a:rPr>
              <a:t>160</a:t>
            </a:r>
            <a:r>
              <a:rPr sz="3300" b="1" spc="0" baseline="2482" dirty="0" smtClean="0">
                <a:latin typeface="Calibri"/>
                <a:cs typeface="Calibri"/>
              </a:rPr>
              <a:t>)</a:t>
            </a:r>
            <a:endParaRPr sz="2200">
              <a:latin typeface="Calibri"/>
              <a:cs typeface="Calibri"/>
            </a:endParaRPr>
          </a:p>
          <a:p>
            <a:pPr marL="12700" marR="42108">
              <a:lnSpc>
                <a:spcPct val="101725"/>
              </a:lnSpc>
              <a:spcBef>
                <a:spcPts val="27"/>
              </a:spcBef>
            </a:pPr>
            <a:r>
              <a:rPr sz="2200" b="1" spc="0" dirty="0" smtClean="0">
                <a:latin typeface="Calibri"/>
                <a:cs typeface="Calibri"/>
              </a:rPr>
              <a:t>P</a:t>
            </a:r>
            <a:r>
              <a:rPr sz="2200" b="1" spc="4" dirty="0" smtClean="0">
                <a:latin typeface="Calibri"/>
                <a:cs typeface="Calibri"/>
              </a:rPr>
              <a:t>r</a:t>
            </a:r>
            <a:r>
              <a:rPr sz="2200" b="1" spc="-9" dirty="0" smtClean="0">
                <a:latin typeface="Calibri"/>
                <a:cs typeface="Calibri"/>
              </a:rPr>
              <a:t>ueb</a:t>
            </a:r>
            <a:r>
              <a:rPr sz="2200" b="1" spc="0" dirty="0" smtClean="0">
                <a:latin typeface="Calibri"/>
                <a:cs typeface="Calibri"/>
              </a:rPr>
              <a:t>a</a:t>
            </a:r>
            <a:r>
              <a:rPr sz="2200" b="1" spc="-9" dirty="0" smtClean="0">
                <a:latin typeface="Calibri"/>
                <a:cs typeface="Calibri"/>
              </a:rPr>
              <a:t> </a:t>
            </a:r>
            <a:r>
              <a:rPr sz="2200" b="1" spc="9" dirty="0" smtClean="0">
                <a:latin typeface="Calibri"/>
                <a:cs typeface="Calibri"/>
              </a:rPr>
              <a:t>i</a:t>
            </a:r>
            <a:r>
              <a:rPr sz="2200" b="1" spc="4" dirty="0" smtClean="0">
                <a:latin typeface="Calibri"/>
                <a:cs typeface="Calibri"/>
              </a:rPr>
              <a:t>m</a:t>
            </a:r>
            <a:r>
              <a:rPr sz="2200" b="1" spc="-9" dirty="0" smtClean="0">
                <a:latin typeface="Calibri"/>
                <a:cs typeface="Calibri"/>
              </a:rPr>
              <a:t>p</a:t>
            </a:r>
            <a:r>
              <a:rPr sz="2200" b="1" spc="-14" dirty="0" smtClean="0">
                <a:latin typeface="Calibri"/>
                <a:cs typeface="Calibri"/>
              </a:rPr>
              <a:t>r</a:t>
            </a:r>
            <a:r>
              <a:rPr sz="2200" b="1" spc="-9" dirty="0" smtClean="0">
                <a:latin typeface="Calibri"/>
                <a:cs typeface="Calibri"/>
              </a:rPr>
              <a:t>o</a:t>
            </a:r>
            <a:r>
              <a:rPr sz="2200" b="1" spc="9" dirty="0" smtClean="0">
                <a:latin typeface="Calibri"/>
                <a:cs typeface="Calibri"/>
              </a:rPr>
              <a:t>c</a:t>
            </a:r>
            <a:r>
              <a:rPr sz="2200" b="1" spc="-9" dirty="0" smtClean="0">
                <a:latin typeface="Calibri"/>
                <a:cs typeface="Calibri"/>
              </a:rPr>
              <a:t>ede</a:t>
            </a:r>
            <a:r>
              <a:rPr sz="2200" b="1" spc="-29" dirty="0" smtClean="0">
                <a:latin typeface="Calibri"/>
                <a:cs typeface="Calibri"/>
              </a:rPr>
              <a:t>n</a:t>
            </a:r>
            <a:r>
              <a:rPr sz="2200" b="1" spc="-19" dirty="0" smtClean="0">
                <a:latin typeface="Calibri"/>
                <a:cs typeface="Calibri"/>
              </a:rPr>
              <a:t>t</a:t>
            </a:r>
            <a:r>
              <a:rPr sz="2200" b="1" spc="0" dirty="0" smtClean="0">
                <a:latin typeface="Calibri"/>
                <a:cs typeface="Calibri"/>
              </a:rPr>
              <a:t>e</a:t>
            </a:r>
            <a:endParaRPr sz="2200">
              <a:latin typeface="Calibri"/>
              <a:cs typeface="Calibri"/>
            </a:endParaRPr>
          </a:p>
        </p:txBody>
      </p:sp>
      <p:sp>
        <p:nvSpPr>
          <p:cNvPr id="5" name="object 5"/>
          <p:cNvSpPr txBox="1"/>
          <p:nvPr/>
        </p:nvSpPr>
        <p:spPr>
          <a:xfrm>
            <a:off x="1059214" y="2996717"/>
            <a:ext cx="276409" cy="1382242"/>
          </a:xfrm>
          <a:prstGeom prst="rect">
            <a:avLst/>
          </a:prstGeom>
        </p:spPr>
        <p:txBody>
          <a:bodyPr wrap="square" lIns="0" tIns="0" rIns="0" bIns="0" rtlCol="0">
            <a:noAutofit/>
          </a:bodyPr>
          <a:lstStyle/>
          <a:p>
            <a:pPr marL="12700">
              <a:lnSpc>
                <a:spcPts val="2350"/>
              </a:lnSpc>
              <a:spcBef>
                <a:spcPts val="117"/>
              </a:spcBef>
            </a:pPr>
            <a:r>
              <a:rPr sz="3300" spc="0" baseline="2482" dirty="0" smtClean="0">
                <a:latin typeface="Calibri"/>
                <a:cs typeface="Calibri"/>
              </a:rPr>
              <a:t>•</a:t>
            </a:r>
            <a:endParaRPr sz="2200">
              <a:latin typeface="Calibri"/>
              <a:cs typeface="Calibri"/>
            </a:endParaRPr>
          </a:p>
          <a:p>
            <a:pPr marL="12700" marR="197">
              <a:lnSpc>
                <a:spcPct val="101725"/>
              </a:lnSpc>
              <a:spcBef>
                <a:spcPts val="27"/>
              </a:spcBef>
            </a:pPr>
            <a:r>
              <a:rPr sz="2200" spc="0" dirty="0" smtClean="0">
                <a:latin typeface="Calibri"/>
                <a:cs typeface="Calibri"/>
              </a:rPr>
              <a:t>•</a:t>
            </a:r>
            <a:endParaRPr sz="2200">
              <a:latin typeface="Calibri"/>
              <a:cs typeface="Calibri"/>
            </a:endParaRPr>
          </a:p>
          <a:p>
            <a:pPr marL="12700">
              <a:lnSpc>
                <a:spcPct val="101725"/>
              </a:lnSpc>
              <a:spcBef>
                <a:spcPts val="125"/>
              </a:spcBef>
            </a:pPr>
            <a:r>
              <a:rPr sz="2200" spc="0" dirty="0" smtClean="0">
                <a:latin typeface="Calibri"/>
                <a:cs typeface="Calibri"/>
              </a:rPr>
              <a:t>•</a:t>
            </a:r>
            <a:endParaRPr sz="2200">
              <a:latin typeface="Calibri"/>
              <a:cs typeface="Calibri"/>
            </a:endParaRPr>
          </a:p>
          <a:p>
            <a:pPr marL="12700" marR="197">
              <a:lnSpc>
                <a:spcPct val="101725"/>
              </a:lnSpc>
              <a:spcBef>
                <a:spcPts val="145"/>
              </a:spcBef>
            </a:pPr>
            <a:r>
              <a:rPr sz="2200" spc="0" dirty="0" smtClean="0">
                <a:latin typeface="Calibri"/>
                <a:cs typeface="Calibri"/>
              </a:rPr>
              <a:t>•</a:t>
            </a:r>
            <a:endParaRPr sz="2200">
              <a:latin typeface="Calibri"/>
              <a:cs typeface="Calibri"/>
            </a:endParaRPr>
          </a:p>
        </p:txBody>
      </p:sp>
      <p:sp>
        <p:nvSpPr>
          <p:cNvPr id="4" name="object 4"/>
          <p:cNvSpPr txBox="1"/>
          <p:nvPr/>
        </p:nvSpPr>
        <p:spPr>
          <a:xfrm>
            <a:off x="1364013" y="2996717"/>
            <a:ext cx="9743237" cy="1995144"/>
          </a:xfrm>
          <a:prstGeom prst="rect">
            <a:avLst/>
          </a:prstGeom>
        </p:spPr>
        <p:txBody>
          <a:bodyPr wrap="square" lIns="0" tIns="0" rIns="0" bIns="0" rtlCol="0">
            <a:noAutofit/>
          </a:bodyPr>
          <a:lstStyle/>
          <a:p>
            <a:pPr marL="12700" marR="38459">
              <a:lnSpc>
                <a:spcPts val="2350"/>
              </a:lnSpc>
              <a:spcBef>
                <a:spcPts val="117"/>
              </a:spcBef>
            </a:pPr>
            <a:r>
              <a:rPr sz="3300" spc="0" baseline="2482" dirty="0" smtClean="0">
                <a:latin typeface="Calibri"/>
                <a:cs typeface="Calibri"/>
              </a:rPr>
              <a:t>I</a:t>
            </a:r>
            <a:r>
              <a:rPr sz="3300" spc="4" baseline="2482" dirty="0" smtClean="0">
                <a:latin typeface="Calibri"/>
                <a:cs typeface="Calibri"/>
              </a:rPr>
              <a:t>m</a:t>
            </a:r>
            <a:r>
              <a:rPr sz="3300" spc="-9" baseline="2482" dirty="0" smtClean="0">
                <a:latin typeface="Calibri"/>
                <a:cs typeface="Calibri"/>
              </a:rPr>
              <a:t>p</a:t>
            </a:r>
            <a:r>
              <a:rPr sz="3300" spc="0" baseline="2482" dirty="0" smtClean="0">
                <a:latin typeface="Calibri"/>
                <a:cs typeface="Calibri"/>
              </a:rPr>
              <a:t>erti</a:t>
            </a:r>
            <a:r>
              <a:rPr sz="3300" spc="-4" baseline="2482" dirty="0" smtClean="0">
                <a:latin typeface="Calibri"/>
                <a:cs typeface="Calibri"/>
              </a:rPr>
              <a:t>n</a:t>
            </a:r>
            <a:r>
              <a:rPr sz="3300" spc="0" baseline="2482" dirty="0" smtClean="0">
                <a:latin typeface="Calibri"/>
                <a:cs typeface="Calibri"/>
              </a:rPr>
              <a:t>e</a:t>
            </a:r>
            <a:r>
              <a:rPr sz="3300" spc="-29" baseline="2482" dirty="0" smtClean="0">
                <a:latin typeface="Calibri"/>
                <a:cs typeface="Calibri"/>
              </a:rPr>
              <a:t>n</a:t>
            </a:r>
            <a:r>
              <a:rPr sz="3300" spc="-19" baseline="2482" dirty="0" smtClean="0">
                <a:latin typeface="Calibri"/>
                <a:cs typeface="Calibri"/>
              </a:rPr>
              <a:t>t</a:t>
            </a:r>
            <a:r>
              <a:rPr sz="3300" spc="0" baseline="2482" dirty="0" smtClean="0">
                <a:latin typeface="Calibri"/>
                <a:cs typeface="Calibri"/>
              </a:rPr>
              <a:t>e</a:t>
            </a:r>
            <a:endParaRPr sz="2200" dirty="0">
              <a:latin typeface="Calibri"/>
              <a:cs typeface="Calibri"/>
            </a:endParaRPr>
          </a:p>
          <a:p>
            <a:pPr marL="12700" marR="38459">
              <a:lnSpc>
                <a:spcPct val="101725"/>
              </a:lnSpc>
              <a:spcBef>
                <a:spcPts val="27"/>
              </a:spcBef>
            </a:pPr>
            <a:r>
              <a:rPr sz="2200" spc="0" dirty="0" smtClean="0">
                <a:latin typeface="Calibri"/>
                <a:cs typeface="Calibri"/>
              </a:rPr>
              <a:t>I</a:t>
            </a:r>
            <a:r>
              <a:rPr sz="2200" spc="-9" dirty="0" smtClean="0">
                <a:latin typeface="Calibri"/>
                <a:cs typeface="Calibri"/>
              </a:rPr>
              <a:t>n</a:t>
            </a:r>
            <a:r>
              <a:rPr sz="2200" spc="-4" dirty="0" smtClean="0">
                <a:latin typeface="Calibri"/>
                <a:cs typeface="Calibri"/>
              </a:rPr>
              <a:t>ú</a:t>
            </a:r>
            <a:r>
              <a:rPr sz="2200" spc="0" dirty="0" smtClean="0">
                <a:latin typeface="Calibri"/>
                <a:cs typeface="Calibri"/>
              </a:rPr>
              <a:t>til</a:t>
            </a:r>
            <a:endParaRPr sz="2200" dirty="0">
              <a:latin typeface="Calibri"/>
              <a:cs typeface="Calibri"/>
            </a:endParaRPr>
          </a:p>
          <a:p>
            <a:pPr marL="12700" marR="38459">
              <a:lnSpc>
                <a:spcPct val="101725"/>
              </a:lnSpc>
              <a:spcBef>
                <a:spcPts val="125"/>
              </a:spcBef>
            </a:pPr>
            <a:r>
              <a:rPr sz="2200" spc="0" dirty="0" smtClean="0">
                <a:latin typeface="Calibri"/>
                <a:cs typeface="Calibri"/>
              </a:rPr>
              <a:t>I</a:t>
            </a:r>
            <a:r>
              <a:rPr sz="2200" spc="-14" dirty="0" smtClean="0">
                <a:latin typeface="Calibri"/>
                <a:cs typeface="Calibri"/>
              </a:rPr>
              <a:t>n</a:t>
            </a:r>
            <a:r>
              <a:rPr sz="2200" spc="-19" dirty="0" smtClean="0">
                <a:latin typeface="Calibri"/>
                <a:cs typeface="Calibri"/>
              </a:rPr>
              <a:t>c</a:t>
            </a:r>
            <a:r>
              <a:rPr sz="2200" spc="9" dirty="0" smtClean="0">
                <a:latin typeface="Calibri"/>
                <a:cs typeface="Calibri"/>
              </a:rPr>
              <a:t>o</a:t>
            </a:r>
            <a:r>
              <a:rPr sz="2200" spc="-9" dirty="0" smtClean="0">
                <a:latin typeface="Calibri"/>
                <a:cs typeface="Calibri"/>
              </a:rPr>
              <a:t>ndu</a:t>
            </a:r>
            <a:r>
              <a:rPr sz="2200" spc="0" dirty="0" smtClean="0">
                <a:latin typeface="Calibri"/>
                <a:cs typeface="Calibri"/>
              </a:rPr>
              <a:t>ce</a:t>
            </a:r>
            <a:r>
              <a:rPr sz="2200" spc="-29" dirty="0" smtClean="0">
                <a:latin typeface="Calibri"/>
                <a:cs typeface="Calibri"/>
              </a:rPr>
              <a:t>n</a:t>
            </a:r>
            <a:r>
              <a:rPr sz="2200" spc="-19" dirty="0" smtClean="0">
                <a:latin typeface="Calibri"/>
                <a:cs typeface="Calibri"/>
              </a:rPr>
              <a:t>t</a:t>
            </a:r>
            <a:r>
              <a:rPr sz="2200" spc="0" dirty="0" smtClean="0">
                <a:latin typeface="Calibri"/>
                <a:cs typeface="Calibri"/>
              </a:rPr>
              <a:t>e</a:t>
            </a:r>
            <a:endParaRPr sz="2200" dirty="0">
              <a:latin typeface="Calibri"/>
              <a:cs typeface="Calibri"/>
            </a:endParaRPr>
          </a:p>
          <a:p>
            <a:pPr marL="12700">
              <a:lnSpc>
                <a:spcPts val="2685"/>
              </a:lnSpc>
              <a:spcBef>
                <a:spcPts val="355"/>
              </a:spcBef>
            </a:pPr>
            <a:r>
              <a:rPr sz="2200" spc="0" dirty="0" smtClean="0">
                <a:latin typeface="Calibri"/>
                <a:cs typeface="Calibri"/>
              </a:rPr>
              <a:t>Ob</a:t>
            </a:r>
            <a:r>
              <a:rPr sz="2200" spc="-25" dirty="0" smtClean="0">
                <a:latin typeface="Calibri"/>
                <a:cs typeface="Calibri"/>
              </a:rPr>
              <a:t>t</a:t>
            </a:r>
            <a:r>
              <a:rPr sz="2200" spc="0" dirty="0" smtClean="0">
                <a:latin typeface="Calibri"/>
                <a:cs typeface="Calibri"/>
              </a:rPr>
              <a:t>en</a:t>
            </a:r>
            <a:r>
              <a:rPr sz="2200" spc="-4" dirty="0" smtClean="0">
                <a:latin typeface="Calibri"/>
                <a:cs typeface="Calibri"/>
              </a:rPr>
              <a:t>id</a:t>
            </a:r>
            <a:r>
              <a:rPr sz="2200" spc="0" dirty="0" smtClean="0">
                <a:latin typeface="Calibri"/>
                <a:cs typeface="Calibri"/>
              </a:rPr>
              <a:t>a:</a:t>
            </a:r>
            <a:r>
              <a:rPr sz="2200" spc="-34" dirty="0" smtClean="0">
                <a:latin typeface="Calibri"/>
                <a:cs typeface="Calibri"/>
              </a:rPr>
              <a:t> </a:t>
            </a:r>
            <a:r>
              <a:rPr sz="2200" spc="9" dirty="0" smtClean="0">
                <a:latin typeface="Calibri"/>
                <a:cs typeface="Calibri"/>
              </a:rPr>
              <a:t>v</a:t>
            </a:r>
            <a:r>
              <a:rPr sz="2200" spc="0" dirty="0" smtClean="0">
                <a:latin typeface="Calibri"/>
                <a:cs typeface="Calibri"/>
              </a:rPr>
              <a:t>i</a:t>
            </a:r>
            <a:r>
              <a:rPr sz="2200" spc="4" dirty="0" smtClean="0">
                <a:latin typeface="Calibri"/>
                <a:cs typeface="Calibri"/>
              </a:rPr>
              <a:t>o</a:t>
            </a:r>
            <a:r>
              <a:rPr sz="2200" spc="0" dirty="0" smtClean="0">
                <a:latin typeface="Calibri"/>
                <a:cs typeface="Calibri"/>
              </a:rPr>
              <a:t>lac</a:t>
            </a:r>
            <a:r>
              <a:rPr sz="2200" spc="-4" dirty="0" smtClean="0">
                <a:latin typeface="Calibri"/>
                <a:cs typeface="Calibri"/>
              </a:rPr>
              <a:t>i</a:t>
            </a:r>
            <a:r>
              <a:rPr sz="2200" spc="9" dirty="0" smtClean="0">
                <a:latin typeface="Calibri"/>
                <a:cs typeface="Calibri"/>
              </a:rPr>
              <a:t>ó</a:t>
            </a:r>
            <a:r>
              <a:rPr sz="2200" spc="0" dirty="0" smtClean="0">
                <a:latin typeface="Calibri"/>
                <a:cs typeface="Calibri"/>
              </a:rPr>
              <a:t>n</a:t>
            </a:r>
            <a:r>
              <a:rPr sz="2200" spc="-49" dirty="0" smtClean="0">
                <a:latin typeface="Calibri"/>
                <a:cs typeface="Calibri"/>
              </a:rPr>
              <a:t> </a:t>
            </a:r>
            <a:r>
              <a:rPr sz="2200" spc="0" dirty="0" smtClean="0">
                <a:latin typeface="Calibri"/>
                <a:cs typeface="Calibri"/>
              </a:rPr>
              <a:t>a la</a:t>
            </a:r>
            <a:r>
              <a:rPr sz="2200" spc="-19" dirty="0" smtClean="0">
                <a:latin typeface="Calibri"/>
                <a:cs typeface="Calibri"/>
              </a:rPr>
              <a:t> </a:t>
            </a:r>
            <a:r>
              <a:rPr sz="2200" spc="0" dirty="0" smtClean="0">
                <a:latin typeface="Calibri"/>
                <a:cs typeface="Calibri"/>
              </a:rPr>
              <a:t>C</a:t>
            </a:r>
            <a:r>
              <a:rPr sz="2200" spc="9" dirty="0" smtClean="0">
                <a:latin typeface="Calibri"/>
                <a:cs typeface="Calibri"/>
              </a:rPr>
              <a:t>o</a:t>
            </a:r>
            <a:r>
              <a:rPr sz="2200" spc="-4" dirty="0" smtClean="0">
                <a:latin typeface="Calibri"/>
                <a:cs typeface="Calibri"/>
              </a:rPr>
              <a:t>n</a:t>
            </a:r>
            <a:r>
              <a:rPr sz="2200" spc="-25" dirty="0" smtClean="0">
                <a:latin typeface="Calibri"/>
                <a:cs typeface="Calibri"/>
              </a:rPr>
              <a:t>s</a:t>
            </a:r>
            <a:r>
              <a:rPr sz="2200" spc="0" dirty="0" smtClean="0">
                <a:latin typeface="Calibri"/>
                <a:cs typeface="Calibri"/>
              </a:rPr>
              <a:t>tituci</a:t>
            </a:r>
            <a:r>
              <a:rPr sz="2200" spc="9" dirty="0" smtClean="0">
                <a:latin typeface="Calibri"/>
                <a:cs typeface="Calibri"/>
              </a:rPr>
              <a:t>ó</a:t>
            </a:r>
            <a:r>
              <a:rPr sz="2200" spc="0" dirty="0" smtClean="0">
                <a:latin typeface="Calibri"/>
                <a:cs typeface="Calibri"/>
              </a:rPr>
              <a:t>n</a:t>
            </a:r>
            <a:r>
              <a:rPr sz="2200" spc="-50" dirty="0" smtClean="0">
                <a:latin typeface="Calibri"/>
                <a:cs typeface="Calibri"/>
              </a:rPr>
              <a:t> </a:t>
            </a:r>
            <a:r>
              <a:rPr sz="2200" spc="0" dirty="0" smtClean="0">
                <a:latin typeface="Calibri"/>
                <a:cs typeface="Calibri"/>
              </a:rPr>
              <a:t>o</a:t>
            </a:r>
            <a:r>
              <a:rPr sz="2200" spc="-9" dirty="0" smtClean="0">
                <a:latin typeface="Calibri"/>
                <a:cs typeface="Calibri"/>
              </a:rPr>
              <a:t> </a:t>
            </a:r>
            <a:r>
              <a:rPr sz="2200" spc="0" dirty="0" smtClean="0">
                <a:latin typeface="Calibri"/>
                <a:cs typeface="Calibri"/>
              </a:rPr>
              <a:t>a la l</a:t>
            </a:r>
            <a:r>
              <a:rPr sz="2200" spc="-19" dirty="0" smtClean="0">
                <a:latin typeface="Calibri"/>
                <a:cs typeface="Calibri"/>
              </a:rPr>
              <a:t>e</a:t>
            </a:r>
            <a:r>
              <a:rPr sz="2200" spc="-159" dirty="0" smtClean="0">
                <a:latin typeface="Calibri"/>
                <a:cs typeface="Calibri"/>
              </a:rPr>
              <a:t>y</a:t>
            </a:r>
            <a:r>
              <a:rPr sz="2200" spc="0" dirty="0" smtClean="0">
                <a:latin typeface="Calibri"/>
                <a:cs typeface="Calibri"/>
              </a:rPr>
              <a:t>,</a:t>
            </a:r>
            <a:r>
              <a:rPr sz="2200" spc="-14" dirty="0" smtClean="0">
                <a:latin typeface="Calibri"/>
                <a:cs typeface="Calibri"/>
              </a:rPr>
              <a:t> </a:t>
            </a:r>
            <a:r>
              <a:rPr sz="2200" spc="0" dirty="0" smtClean="0">
                <a:latin typeface="Calibri"/>
                <a:cs typeface="Calibri"/>
              </a:rPr>
              <a:t>si</a:t>
            </a:r>
            <a:r>
              <a:rPr sz="2200" spc="9" dirty="0" smtClean="0">
                <a:latin typeface="Calibri"/>
                <a:cs typeface="Calibri"/>
              </a:rPr>
              <a:t>m</a:t>
            </a:r>
            <a:r>
              <a:rPr sz="2200" spc="-4" dirty="0" smtClean="0">
                <a:latin typeface="Calibri"/>
                <a:cs typeface="Calibri"/>
              </a:rPr>
              <a:t>u</a:t>
            </a:r>
            <a:r>
              <a:rPr sz="2200" spc="0" dirty="0" smtClean="0">
                <a:latin typeface="Calibri"/>
                <a:cs typeface="Calibri"/>
              </a:rPr>
              <a:t>lac</a:t>
            </a:r>
            <a:r>
              <a:rPr sz="2200" spc="-4" dirty="0" smtClean="0">
                <a:latin typeface="Calibri"/>
                <a:cs typeface="Calibri"/>
              </a:rPr>
              <a:t>i</a:t>
            </a:r>
            <a:r>
              <a:rPr sz="2200" spc="9" dirty="0" smtClean="0">
                <a:latin typeface="Calibri"/>
                <a:cs typeface="Calibri"/>
              </a:rPr>
              <a:t>ó</a:t>
            </a:r>
            <a:r>
              <a:rPr sz="2200" spc="-4" dirty="0" smtClean="0">
                <a:latin typeface="Calibri"/>
                <a:cs typeface="Calibri"/>
              </a:rPr>
              <a:t>n</a:t>
            </a:r>
            <a:r>
              <a:rPr sz="2200" spc="0" dirty="0" smtClean="0">
                <a:latin typeface="Calibri"/>
                <a:cs typeface="Calibri"/>
              </a:rPr>
              <a:t>,</a:t>
            </a:r>
            <a:r>
              <a:rPr sz="2200" spc="-14" dirty="0" smtClean="0">
                <a:latin typeface="Calibri"/>
                <a:cs typeface="Calibri"/>
              </a:rPr>
              <a:t> </a:t>
            </a:r>
            <a:r>
              <a:rPr sz="2200" spc="-4" dirty="0" smtClean="0">
                <a:latin typeface="Calibri"/>
                <a:cs typeface="Calibri"/>
              </a:rPr>
              <a:t>d</a:t>
            </a:r>
            <a:r>
              <a:rPr sz="2200" spc="9" dirty="0" smtClean="0">
                <a:latin typeface="Calibri"/>
                <a:cs typeface="Calibri"/>
              </a:rPr>
              <a:t>o</a:t>
            </a:r>
            <a:r>
              <a:rPr sz="2200" spc="0" dirty="0" smtClean="0">
                <a:latin typeface="Calibri"/>
                <a:cs typeface="Calibri"/>
              </a:rPr>
              <a:t>l</a:t>
            </a:r>
            <a:r>
              <a:rPr sz="2200" spc="-39" dirty="0" smtClean="0">
                <a:latin typeface="Calibri"/>
                <a:cs typeface="Calibri"/>
              </a:rPr>
              <a:t>o</a:t>
            </a:r>
            <a:r>
              <a:rPr sz="2200" spc="0" dirty="0" smtClean="0">
                <a:latin typeface="Calibri"/>
                <a:cs typeface="Calibri"/>
              </a:rPr>
              <a:t>, </a:t>
            </a:r>
            <a:endParaRPr sz="2200" dirty="0">
              <a:latin typeface="Calibri"/>
              <a:cs typeface="Calibri"/>
            </a:endParaRPr>
          </a:p>
          <a:p>
            <a:pPr marL="12700">
              <a:lnSpc>
                <a:spcPts val="2685"/>
              </a:lnSpc>
            </a:pPr>
            <a:r>
              <a:rPr sz="2200" spc="0" dirty="0" smtClean="0">
                <a:latin typeface="Calibri"/>
                <a:cs typeface="Calibri"/>
              </a:rPr>
              <a:t>f</a:t>
            </a:r>
            <a:r>
              <a:rPr sz="2200" spc="-9" dirty="0" smtClean="0">
                <a:latin typeface="Calibri"/>
                <a:cs typeface="Calibri"/>
              </a:rPr>
              <a:t>u</a:t>
            </a:r>
            <a:r>
              <a:rPr sz="2200" spc="0" dirty="0" smtClean="0">
                <a:latin typeface="Calibri"/>
                <a:cs typeface="Calibri"/>
              </a:rPr>
              <a:t>er</a:t>
            </a:r>
            <a:r>
              <a:rPr sz="2200" spc="-54" dirty="0" smtClean="0">
                <a:latin typeface="Calibri"/>
                <a:cs typeface="Calibri"/>
              </a:rPr>
              <a:t>z</a:t>
            </a:r>
            <a:r>
              <a:rPr sz="2200" spc="0" dirty="0" smtClean="0">
                <a:latin typeface="Calibri"/>
                <a:cs typeface="Calibri"/>
              </a:rPr>
              <a:t>a fís</a:t>
            </a:r>
            <a:r>
              <a:rPr sz="2200" spc="-4" dirty="0" smtClean="0">
                <a:latin typeface="Calibri"/>
                <a:cs typeface="Calibri"/>
              </a:rPr>
              <a:t>i</a:t>
            </a:r>
            <a:r>
              <a:rPr sz="2200" spc="-19" dirty="0" smtClean="0">
                <a:latin typeface="Calibri"/>
                <a:cs typeface="Calibri"/>
              </a:rPr>
              <a:t>c</a:t>
            </a:r>
            <a:r>
              <a:rPr sz="2200" spc="0" dirty="0" smtClean="0">
                <a:latin typeface="Calibri"/>
                <a:cs typeface="Calibri"/>
              </a:rPr>
              <a:t>a,</a:t>
            </a:r>
            <a:r>
              <a:rPr sz="2200" spc="-19" dirty="0" smtClean="0">
                <a:latin typeface="Calibri"/>
                <a:cs typeface="Calibri"/>
              </a:rPr>
              <a:t> </a:t>
            </a:r>
            <a:r>
              <a:rPr sz="2200" spc="9" dirty="0" smtClean="0">
                <a:latin typeface="Calibri"/>
                <a:cs typeface="Calibri"/>
              </a:rPr>
              <a:t>mo</a:t>
            </a:r>
            <a:r>
              <a:rPr sz="2200" spc="-50" dirty="0" smtClean="0">
                <a:latin typeface="Calibri"/>
                <a:cs typeface="Calibri"/>
              </a:rPr>
              <a:t>r</a:t>
            </a:r>
            <a:r>
              <a:rPr sz="2200" spc="0" dirty="0" smtClean="0">
                <a:latin typeface="Calibri"/>
                <a:cs typeface="Calibri"/>
              </a:rPr>
              <a:t>a</a:t>
            </a:r>
            <a:r>
              <a:rPr sz="2200" spc="-4" dirty="0" smtClean="0">
                <a:latin typeface="Calibri"/>
                <a:cs typeface="Calibri"/>
              </a:rPr>
              <a:t>l</a:t>
            </a:r>
            <a:r>
              <a:rPr sz="2200" spc="0" dirty="0" smtClean="0">
                <a:latin typeface="Calibri"/>
                <a:cs typeface="Calibri"/>
              </a:rPr>
              <a:t>,</a:t>
            </a:r>
            <a:r>
              <a:rPr sz="2200" spc="-14" dirty="0" smtClean="0">
                <a:latin typeface="Calibri"/>
                <a:cs typeface="Calibri"/>
              </a:rPr>
              <a:t> </a:t>
            </a:r>
            <a:r>
              <a:rPr sz="2200" spc="0" dirty="0" smtClean="0">
                <a:latin typeface="Calibri"/>
                <a:cs typeface="Calibri"/>
              </a:rPr>
              <a:t>s</a:t>
            </a:r>
            <a:r>
              <a:rPr sz="2200" spc="9" dirty="0" smtClean="0">
                <a:latin typeface="Calibri"/>
                <a:cs typeface="Calibri"/>
              </a:rPr>
              <a:t>o</a:t>
            </a:r>
            <a:r>
              <a:rPr sz="2200" spc="-9" dirty="0" smtClean="0">
                <a:latin typeface="Calibri"/>
                <a:cs typeface="Calibri"/>
              </a:rPr>
              <a:t>b</a:t>
            </a:r>
            <a:r>
              <a:rPr sz="2200" spc="9" dirty="0" smtClean="0">
                <a:latin typeface="Calibri"/>
                <a:cs typeface="Calibri"/>
              </a:rPr>
              <a:t>o</a:t>
            </a:r>
            <a:r>
              <a:rPr sz="2200" spc="0" dirty="0" smtClean="0">
                <a:latin typeface="Calibri"/>
                <a:cs typeface="Calibri"/>
              </a:rPr>
              <a:t>r</a:t>
            </a:r>
            <a:r>
              <a:rPr sz="2200" spc="-9" dirty="0" smtClean="0">
                <a:latin typeface="Calibri"/>
                <a:cs typeface="Calibri"/>
              </a:rPr>
              <a:t>n</a:t>
            </a:r>
            <a:r>
              <a:rPr sz="2200" spc="-39" dirty="0" smtClean="0">
                <a:latin typeface="Calibri"/>
                <a:cs typeface="Calibri"/>
              </a:rPr>
              <a:t>o</a:t>
            </a:r>
            <a:r>
              <a:rPr sz="2200" spc="0" dirty="0" smtClean="0">
                <a:latin typeface="Calibri"/>
                <a:cs typeface="Calibri"/>
              </a:rPr>
              <a:t>,</a:t>
            </a:r>
            <a:r>
              <a:rPr sz="2200" spc="-39" dirty="0" smtClean="0">
                <a:latin typeface="Calibri"/>
                <a:cs typeface="Calibri"/>
              </a:rPr>
              <a:t> </a:t>
            </a:r>
            <a:r>
              <a:rPr sz="2200" spc="9" dirty="0" smtClean="0">
                <a:latin typeface="Calibri"/>
                <a:cs typeface="Calibri"/>
              </a:rPr>
              <a:t>o</a:t>
            </a:r>
            <a:r>
              <a:rPr sz="2200" spc="-9" dirty="0" smtClean="0">
                <a:latin typeface="Calibri"/>
                <a:cs typeface="Calibri"/>
              </a:rPr>
              <a:t>b</a:t>
            </a:r>
            <a:r>
              <a:rPr sz="2200" spc="-19" dirty="0" smtClean="0">
                <a:latin typeface="Calibri"/>
                <a:cs typeface="Calibri"/>
              </a:rPr>
              <a:t>t</a:t>
            </a:r>
            <a:r>
              <a:rPr sz="2200" spc="0" dirty="0" smtClean="0">
                <a:latin typeface="Calibri"/>
                <a:cs typeface="Calibri"/>
              </a:rPr>
              <a:t>en</a:t>
            </a:r>
            <a:r>
              <a:rPr sz="2200" spc="-9" dirty="0" smtClean="0">
                <a:latin typeface="Calibri"/>
                <a:cs typeface="Calibri"/>
              </a:rPr>
              <a:t>id</a:t>
            </a:r>
            <a:r>
              <a:rPr sz="2200" spc="0" dirty="0" smtClean="0">
                <a:latin typeface="Calibri"/>
                <a:cs typeface="Calibri"/>
              </a:rPr>
              <a:t>a</a:t>
            </a:r>
            <a:r>
              <a:rPr sz="2200" spc="-44" dirty="0" smtClean="0">
                <a:latin typeface="Calibri"/>
                <a:cs typeface="Calibri"/>
              </a:rPr>
              <a:t> </a:t>
            </a:r>
            <a:r>
              <a:rPr sz="2200" spc="0" dirty="0" smtClean="0">
                <a:latin typeface="Calibri"/>
                <a:cs typeface="Calibri"/>
              </a:rPr>
              <a:t>sin</a:t>
            </a:r>
            <a:r>
              <a:rPr sz="2200" spc="-9" dirty="0" smtClean="0">
                <a:latin typeface="Calibri"/>
                <a:cs typeface="Calibri"/>
              </a:rPr>
              <a:t> </a:t>
            </a:r>
            <a:r>
              <a:rPr sz="2200" spc="14" dirty="0" smtClean="0">
                <a:latin typeface="Calibri"/>
                <a:cs typeface="Calibri"/>
              </a:rPr>
              <a:t>o</a:t>
            </a:r>
            <a:r>
              <a:rPr sz="2200" spc="-9" dirty="0" smtClean="0">
                <a:latin typeface="Calibri"/>
                <a:cs typeface="Calibri"/>
              </a:rPr>
              <a:t>p</a:t>
            </a:r>
            <a:r>
              <a:rPr sz="2200" spc="9" dirty="0" smtClean="0">
                <a:latin typeface="Calibri"/>
                <a:cs typeface="Calibri"/>
              </a:rPr>
              <a:t>o</a:t>
            </a:r>
            <a:r>
              <a:rPr sz="2200" spc="0" dirty="0" smtClean="0">
                <a:latin typeface="Calibri"/>
                <a:cs typeface="Calibri"/>
              </a:rPr>
              <a:t>rt</a:t>
            </a:r>
            <a:r>
              <a:rPr sz="2200" spc="-9" dirty="0" smtClean="0">
                <a:latin typeface="Calibri"/>
                <a:cs typeface="Calibri"/>
              </a:rPr>
              <a:t>un</a:t>
            </a:r>
            <a:r>
              <a:rPr sz="2200" spc="0" dirty="0" smtClean="0">
                <a:latin typeface="Calibri"/>
                <a:cs typeface="Calibri"/>
              </a:rPr>
              <a:t>i</a:t>
            </a:r>
            <a:r>
              <a:rPr sz="2200" spc="-14" dirty="0" smtClean="0">
                <a:latin typeface="Calibri"/>
                <a:cs typeface="Calibri"/>
              </a:rPr>
              <a:t>d</a:t>
            </a:r>
            <a:r>
              <a:rPr sz="2200" spc="0" dirty="0" smtClean="0">
                <a:latin typeface="Calibri"/>
                <a:cs typeface="Calibri"/>
              </a:rPr>
              <a:t>ad</a:t>
            </a:r>
            <a:r>
              <a:rPr sz="2200" spc="-29" dirty="0" smtClean="0">
                <a:latin typeface="Calibri"/>
                <a:cs typeface="Calibri"/>
              </a:rPr>
              <a:t> </a:t>
            </a:r>
            <a:r>
              <a:rPr sz="2200" spc="-9" dirty="0" smtClean="0">
                <a:latin typeface="Calibri"/>
                <a:cs typeface="Calibri"/>
              </a:rPr>
              <a:t>d</a:t>
            </a:r>
            <a:r>
              <a:rPr sz="2200" spc="0" dirty="0" smtClean="0">
                <a:latin typeface="Calibri"/>
                <a:cs typeface="Calibri"/>
              </a:rPr>
              <a:t>e </a:t>
            </a:r>
            <a:endParaRPr sz="2200" dirty="0">
              <a:latin typeface="Calibri"/>
              <a:cs typeface="Calibri"/>
            </a:endParaRPr>
          </a:p>
          <a:p>
            <a:pPr marL="12700">
              <a:lnSpc>
                <a:spcPts val="2685"/>
              </a:lnSpc>
            </a:pPr>
            <a:r>
              <a:rPr sz="2200" spc="-19" dirty="0" smtClean="0">
                <a:latin typeface="Calibri"/>
                <a:cs typeface="Calibri"/>
              </a:rPr>
              <a:t>c</a:t>
            </a:r>
            <a:r>
              <a:rPr sz="2200" spc="9" dirty="0" smtClean="0">
                <a:latin typeface="Calibri"/>
                <a:cs typeface="Calibri"/>
              </a:rPr>
              <a:t>o</a:t>
            </a:r>
            <a:r>
              <a:rPr sz="2200" spc="-29" dirty="0" smtClean="0">
                <a:latin typeface="Calibri"/>
                <a:cs typeface="Calibri"/>
              </a:rPr>
              <a:t>n</a:t>
            </a:r>
            <a:r>
              <a:rPr sz="2200" spc="0" dirty="0" smtClean="0">
                <a:latin typeface="Calibri"/>
                <a:cs typeface="Calibri"/>
              </a:rPr>
              <a:t>t</a:t>
            </a:r>
            <a:r>
              <a:rPr sz="2200" spc="-44" dirty="0" smtClean="0">
                <a:latin typeface="Calibri"/>
                <a:cs typeface="Calibri"/>
              </a:rPr>
              <a:t>r</a:t>
            </a:r>
            <a:r>
              <a:rPr sz="2200" spc="0" dirty="0" smtClean="0">
                <a:latin typeface="Calibri"/>
                <a:cs typeface="Calibri"/>
              </a:rPr>
              <a:t>a</a:t>
            </a:r>
            <a:r>
              <a:rPr sz="2200" spc="-9" dirty="0" smtClean="0">
                <a:latin typeface="Calibri"/>
                <a:cs typeface="Calibri"/>
              </a:rPr>
              <a:t>d</a:t>
            </a:r>
            <a:r>
              <a:rPr sz="2200" spc="0" dirty="0" smtClean="0">
                <a:latin typeface="Calibri"/>
                <a:cs typeface="Calibri"/>
              </a:rPr>
              <a:t>ecir</a:t>
            </a:r>
            <a:endParaRPr sz="2200" dirty="0">
              <a:latin typeface="Calibri"/>
              <a:cs typeface="Calibri"/>
            </a:endParaRPr>
          </a:p>
        </p:txBody>
      </p:sp>
      <p:sp>
        <p:nvSpPr>
          <p:cNvPr id="3" name="object 3"/>
          <p:cNvSpPr txBox="1"/>
          <p:nvPr/>
        </p:nvSpPr>
        <p:spPr>
          <a:xfrm>
            <a:off x="754008" y="5045711"/>
            <a:ext cx="276145" cy="305815"/>
          </a:xfrm>
          <a:prstGeom prst="rect">
            <a:avLst/>
          </a:prstGeom>
        </p:spPr>
        <p:txBody>
          <a:bodyPr wrap="square" lIns="0" tIns="0" rIns="0" bIns="0" rtlCol="0">
            <a:noAutofit/>
          </a:bodyPr>
          <a:lstStyle/>
          <a:p>
            <a:pPr marL="12700">
              <a:lnSpc>
                <a:spcPts val="2345"/>
              </a:lnSpc>
              <a:spcBef>
                <a:spcPts val="117"/>
              </a:spcBef>
            </a:pPr>
            <a:r>
              <a:rPr sz="3300" spc="0" baseline="2482" dirty="0" smtClean="0">
                <a:latin typeface="Calibri"/>
                <a:cs typeface="Calibri"/>
              </a:rPr>
              <a:t>•</a:t>
            </a:r>
            <a:endParaRPr sz="2200">
              <a:latin typeface="Calibri"/>
              <a:cs typeface="Calibri"/>
            </a:endParaRPr>
          </a:p>
        </p:txBody>
      </p:sp>
      <p:sp>
        <p:nvSpPr>
          <p:cNvPr id="2" name="object 2"/>
          <p:cNvSpPr txBox="1"/>
          <p:nvPr/>
        </p:nvSpPr>
        <p:spPr>
          <a:xfrm>
            <a:off x="1059213" y="5045711"/>
            <a:ext cx="9895803" cy="897890"/>
          </a:xfrm>
          <a:prstGeom prst="rect">
            <a:avLst/>
          </a:prstGeom>
        </p:spPr>
        <p:txBody>
          <a:bodyPr wrap="square" lIns="0" tIns="0" rIns="0" bIns="0" rtlCol="0">
            <a:noAutofit/>
          </a:bodyPr>
          <a:lstStyle/>
          <a:p>
            <a:pPr marL="12700" marR="38459">
              <a:lnSpc>
                <a:spcPts val="2345"/>
              </a:lnSpc>
              <a:spcBef>
                <a:spcPts val="117"/>
              </a:spcBef>
            </a:pPr>
            <a:r>
              <a:rPr sz="3300" b="1" spc="0" baseline="2482" dirty="0" smtClean="0">
                <a:latin typeface="Calibri"/>
                <a:cs typeface="Calibri"/>
              </a:rPr>
              <a:t>A</a:t>
            </a:r>
            <a:r>
              <a:rPr sz="3300" b="1" spc="14" baseline="2482" dirty="0" smtClean="0">
                <a:latin typeface="Calibri"/>
                <a:cs typeface="Calibri"/>
              </a:rPr>
              <a:t>c</a:t>
            </a:r>
            <a:r>
              <a:rPr sz="3300" b="1" spc="-19" baseline="2482" dirty="0" smtClean="0">
                <a:latin typeface="Calibri"/>
                <a:cs typeface="Calibri"/>
              </a:rPr>
              <a:t>t</a:t>
            </a:r>
            <a:r>
              <a:rPr sz="3300" b="1" spc="-9" baseline="2482" dirty="0" smtClean="0">
                <a:latin typeface="Calibri"/>
                <a:cs typeface="Calibri"/>
              </a:rPr>
              <a:t>o</a:t>
            </a:r>
            <a:r>
              <a:rPr sz="3300" b="1" spc="0" baseline="2482" dirty="0" smtClean="0">
                <a:latin typeface="Calibri"/>
                <a:cs typeface="Calibri"/>
              </a:rPr>
              <a:t>s</a:t>
            </a:r>
            <a:r>
              <a:rPr sz="3300" b="1" spc="-34" baseline="2482" dirty="0" smtClean="0">
                <a:latin typeface="Calibri"/>
                <a:cs typeface="Calibri"/>
              </a:rPr>
              <a:t> </a:t>
            </a:r>
            <a:r>
              <a:rPr sz="3300" b="1" spc="-9" baseline="2482" dirty="0" smtClean="0">
                <a:latin typeface="Calibri"/>
                <a:cs typeface="Calibri"/>
              </a:rPr>
              <a:t>ob</a:t>
            </a:r>
            <a:r>
              <a:rPr sz="3300" b="1" spc="9" baseline="2482" dirty="0" smtClean="0">
                <a:latin typeface="Calibri"/>
                <a:cs typeface="Calibri"/>
              </a:rPr>
              <a:t>j</a:t>
            </a:r>
            <a:r>
              <a:rPr sz="3300" b="1" spc="-29" baseline="2482" dirty="0" smtClean="0">
                <a:latin typeface="Calibri"/>
                <a:cs typeface="Calibri"/>
              </a:rPr>
              <a:t>e</a:t>
            </a:r>
            <a:r>
              <a:rPr sz="3300" b="1" spc="-19" baseline="2482" dirty="0" smtClean="0">
                <a:latin typeface="Calibri"/>
                <a:cs typeface="Calibri"/>
              </a:rPr>
              <a:t>t</a:t>
            </a:r>
            <a:r>
              <a:rPr sz="3300" b="1" spc="-9" baseline="2482" dirty="0" smtClean="0">
                <a:latin typeface="Calibri"/>
                <a:cs typeface="Calibri"/>
              </a:rPr>
              <a:t>ab</a:t>
            </a:r>
            <a:r>
              <a:rPr sz="3300" b="1" spc="4" baseline="2482" dirty="0" smtClean="0">
                <a:latin typeface="Calibri"/>
                <a:cs typeface="Calibri"/>
              </a:rPr>
              <a:t>l</a:t>
            </a:r>
            <a:r>
              <a:rPr sz="3300" b="1" spc="-9" baseline="2482" dirty="0" smtClean="0">
                <a:latin typeface="Calibri"/>
                <a:cs typeface="Calibri"/>
              </a:rPr>
              <a:t>e</a:t>
            </a:r>
            <a:r>
              <a:rPr sz="3300" b="1" spc="0" baseline="2482" dirty="0" smtClean="0">
                <a:latin typeface="Calibri"/>
                <a:cs typeface="Calibri"/>
              </a:rPr>
              <a:t>s</a:t>
            </a:r>
            <a:r>
              <a:rPr sz="3300" b="1" spc="4" baseline="2482" dirty="0" smtClean="0">
                <a:latin typeface="Calibri"/>
                <a:cs typeface="Calibri"/>
              </a:rPr>
              <a:t> </a:t>
            </a:r>
            <a:r>
              <a:rPr sz="3300" b="1" spc="9" baseline="2482" dirty="0" smtClean="0">
                <a:latin typeface="Calibri"/>
                <a:cs typeface="Calibri"/>
              </a:rPr>
              <a:t>(</a:t>
            </a:r>
            <a:r>
              <a:rPr sz="3300" b="1" spc="4" baseline="2482" dirty="0" smtClean="0">
                <a:latin typeface="Calibri"/>
                <a:cs typeface="Calibri"/>
              </a:rPr>
              <a:t>170</a:t>
            </a:r>
            <a:r>
              <a:rPr sz="3300" b="1" spc="0" baseline="2482" dirty="0" smtClean="0">
                <a:latin typeface="Calibri"/>
                <a:cs typeface="Calibri"/>
              </a:rPr>
              <a:t>)</a:t>
            </a:r>
            <a:endParaRPr sz="2200" dirty="0">
              <a:latin typeface="Calibri"/>
              <a:cs typeface="Calibri"/>
            </a:endParaRPr>
          </a:p>
          <a:p>
            <a:pPr marL="241300" indent="-228600">
              <a:lnSpc>
                <a:spcPts val="2420"/>
              </a:lnSpc>
              <a:spcBef>
                <a:spcPts val="283"/>
              </a:spcBef>
            </a:pPr>
            <a:r>
              <a:rPr sz="2200" spc="0" dirty="0" smtClean="0">
                <a:latin typeface="Calibri"/>
                <a:cs typeface="Calibri"/>
              </a:rPr>
              <a:t>•</a:t>
            </a:r>
            <a:r>
              <a:rPr sz="2200" spc="204" dirty="0" smtClean="0">
                <a:latin typeface="Calibri"/>
                <a:cs typeface="Calibri"/>
              </a:rPr>
              <a:t> </a:t>
            </a:r>
            <a:r>
              <a:rPr sz="2200" spc="0" dirty="0" smtClean="0">
                <a:latin typeface="Calibri"/>
                <a:cs typeface="Calibri"/>
              </a:rPr>
              <a:t>I</a:t>
            </a:r>
            <a:r>
              <a:rPr sz="2200" spc="-34" dirty="0" smtClean="0">
                <a:latin typeface="Calibri"/>
                <a:cs typeface="Calibri"/>
              </a:rPr>
              <a:t>n</a:t>
            </a:r>
            <a:r>
              <a:rPr sz="2200" spc="0" dirty="0" smtClean="0">
                <a:latin typeface="Calibri"/>
                <a:cs typeface="Calibri"/>
              </a:rPr>
              <a:t>ti</a:t>
            </a:r>
            <a:r>
              <a:rPr sz="2200" spc="14" dirty="0" smtClean="0">
                <a:latin typeface="Calibri"/>
                <a:cs typeface="Calibri"/>
              </a:rPr>
              <a:t>m</a:t>
            </a:r>
            <a:r>
              <a:rPr sz="2200" spc="0" dirty="0" smtClean="0">
                <a:latin typeface="Calibri"/>
                <a:cs typeface="Calibri"/>
              </a:rPr>
              <a:t>i</a:t>
            </a:r>
            <a:r>
              <a:rPr sz="2200" spc="-9" dirty="0" smtClean="0">
                <a:latin typeface="Calibri"/>
                <a:cs typeface="Calibri"/>
              </a:rPr>
              <a:t>d</a:t>
            </a:r>
            <a:r>
              <a:rPr sz="2200" spc="-25" dirty="0" smtClean="0">
                <a:latin typeface="Calibri"/>
                <a:cs typeface="Calibri"/>
              </a:rPr>
              <a:t>a</a:t>
            </a:r>
            <a:r>
              <a:rPr sz="2200" spc="-19" dirty="0" smtClean="0">
                <a:latin typeface="Calibri"/>
                <a:cs typeface="Calibri"/>
              </a:rPr>
              <a:t>t</a:t>
            </a:r>
            <a:r>
              <a:rPr sz="2200" spc="9" dirty="0" smtClean="0">
                <a:latin typeface="Calibri"/>
                <a:cs typeface="Calibri"/>
              </a:rPr>
              <a:t>o</a:t>
            </a:r>
            <a:r>
              <a:rPr sz="2200" spc="0" dirty="0" smtClean="0">
                <a:latin typeface="Calibri"/>
                <a:cs typeface="Calibri"/>
              </a:rPr>
              <a:t>rios</a:t>
            </a:r>
            <a:r>
              <a:rPr sz="2200" spc="-34" dirty="0" smtClean="0">
                <a:latin typeface="Calibri"/>
                <a:cs typeface="Calibri"/>
              </a:rPr>
              <a:t> </a:t>
            </a:r>
            <a:r>
              <a:rPr sz="2200" spc="0" dirty="0" smtClean="0">
                <a:latin typeface="Calibri"/>
                <a:cs typeface="Calibri"/>
              </a:rPr>
              <a:t>o</a:t>
            </a:r>
            <a:r>
              <a:rPr sz="2200" spc="-9" dirty="0" smtClean="0">
                <a:latin typeface="Calibri"/>
                <a:cs typeface="Calibri"/>
              </a:rPr>
              <a:t> </a:t>
            </a:r>
            <a:r>
              <a:rPr sz="2200" spc="0" dirty="0" smtClean="0">
                <a:latin typeface="Calibri"/>
                <a:cs typeface="Calibri"/>
              </a:rPr>
              <a:t>ir</a:t>
            </a:r>
            <a:r>
              <a:rPr sz="2200" spc="-29" dirty="0" smtClean="0">
                <a:latin typeface="Calibri"/>
                <a:cs typeface="Calibri"/>
              </a:rPr>
              <a:t>r</a:t>
            </a:r>
            <a:r>
              <a:rPr sz="2200" spc="0" dirty="0" smtClean="0">
                <a:latin typeface="Calibri"/>
                <a:cs typeface="Calibri"/>
              </a:rPr>
              <a:t>esp</a:t>
            </a:r>
            <a:r>
              <a:rPr sz="2200" spc="-19" dirty="0" smtClean="0">
                <a:latin typeface="Calibri"/>
                <a:cs typeface="Calibri"/>
              </a:rPr>
              <a:t>e</a:t>
            </a:r>
            <a:r>
              <a:rPr sz="2200" spc="0" dirty="0" smtClean="0">
                <a:latin typeface="Calibri"/>
                <a:cs typeface="Calibri"/>
              </a:rPr>
              <a:t>tu</a:t>
            </a:r>
            <a:r>
              <a:rPr sz="2200" spc="4" dirty="0" smtClean="0">
                <a:latin typeface="Calibri"/>
                <a:cs typeface="Calibri"/>
              </a:rPr>
              <a:t>o</a:t>
            </a:r>
            <a:r>
              <a:rPr sz="2200" spc="0" dirty="0" smtClean="0">
                <a:latin typeface="Calibri"/>
                <a:cs typeface="Calibri"/>
              </a:rPr>
              <a:t>s</a:t>
            </a:r>
            <a:r>
              <a:rPr sz="2200" spc="9" dirty="0" smtClean="0">
                <a:latin typeface="Calibri"/>
                <a:cs typeface="Calibri"/>
              </a:rPr>
              <a:t>o</a:t>
            </a:r>
            <a:r>
              <a:rPr sz="2200" spc="0" dirty="0" smtClean="0">
                <a:latin typeface="Calibri"/>
                <a:cs typeface="Calibri"/>
              </a:rPr>
              <a:t>s</a:t>
            </a:r>
            <a:r>
              <a:rPr sz="2200" spc="-64" dirty="0" smtClean="0">
                <a:latin typeface="Calibri"/>
                <a:cs typeface="Calibri"/>
              </a:rPr>
              <a:t> </a:t>
            </a:r>
            <a:r>
              <a:rPr sz="2200" spc="-19" dirty="0" smtClean="0">
                <a:latin typeface="Calibri"/>
                <a:cs typeface="Calibri"/>
              </a:rPr>
              <a:t>c</a:t>
            </a:r>
            <a:r>
              <a:rPr sz="2200" spc="9" dirty="0" smtClean="0">
                <a:latin typeface="Calibri"/>
                <a:cs typeface="Calibri"/>
              </a:rPr>
              <a:t>o</a:t>
            </a:r>
            <a:r>
              <a:rPr sz="2200" spc="-29" dirty="0" smtClean="0">
                <a:latin typeface="Calibri"/>
                <a:cs typeface="Calibri"/>
              </a:rPr>
              <a:t>n</a:t>
            </a:r>
            <a:r>
              <a:rPr sz="2200" spc="0" dirty="0" smtClean="0">
                <a:latin typeface="Calibri"/>
                <a:cs typeface="Calibri"/>
              </a:rPr>
              <a:t>t</a:t>
            </a:r>
            <a:r>
              <a:rPr sz="2200" spc="-44" dirty="0" smtClean="0">
                <a:latin typeface="Calibri"/>
                <a:cs typeface="Calibri"/>
              </a:rPr>
              <a:t>r</a:t>
            </a:r>
            <a:r>
              <a:rPr sz="2200" spc="0" dirty="0" smtClean="0">
                <a:latin typeface="Calibri"/>
                <a:cs typeface="Calibri"/>
              </a:rPr>
              <a:t>a</a:t>
            </a:r>
            <a:r>
              <a:rPr sz="2200" spc="-19" dirty="0" smtClean="0">
                <a:latin typeface="Calibri"/>
                <a:cs typeface="Calibri"/>
              </a:rPr>
              <a:t> </a:t>
            </a:r>
            <a:r>
              <a:rPr sz="2200" spc="-4" dirty="0" smtClean="0">
                <a:latin typeface="Calibri"/>
                <a:cs typeface="Calibri"/>
              </a:rPr>
              <a:t>p</a:t>
            </a:r>
            <a:r>
              <a:rPr sz="2200" spc="0" dirty="0" smtClean="0">
                <a:latin typeface="Calibri"/>
                <a:cs typeface="Calibri"/>
              </a:rPr>
              <a:t>ar</a:t>
            </a:r>
            <a:r>
              <a:rPr sz="2200" spc="-25" dirty="0" smtClean="0">
                <a:latin typeface="Calibri"/>
                <a:cs typeface="Calibri"/>
              </a:rPr>
              <a:t>t</a:t>
            </a:r>
            <a:r>
              <a:rPr sz="2200" spc="0" dirty="0" smtClean="0">
                <a:latin typeface="Calibri"/>
                <a:cs typeface="Calibri"/>
              </a:rPr>
              <a:t>es,</a:t>
            </a:r>
            <a:r>
              <a:rPr sz="2200" spc="-9" dirty="0" smtClean="0">
                <a:latin typeface="Calibri"/>
                <a:cs typeface="Calibri"/>
              </a:rPr>
              <a:t> </a:t>
            </a:r>
            <a:r>
              <a:rPr sz="2200" spc="-19" dirty="0" smtClean="0">
                <a:latin typeface="Calibri"/>
                <a:cs typeface="Calibri"/>
              </a:rPr>
              <a:t>t</a:t>
            </a:r>
            <a:r>
              <a:rPr sz="2200" spc="0" dirty="0" smtClean="0">
                <a:latin typeface="Calibri"/>
                <a:cs typeface="Calibri"/>
              </a:rPr>
              <a:t>e</a:t>
            </a:r>
            <a:r>
              <a:rPr sz="2200" spc="-19" dirty="0" smtClean="0">
                <a:latin typeface="Calibri"/>
                <a:cs typeface="Calibri"/>
              </a:rPr>
              <a:t>s</a:t>
            </a:r>
            <a:r>
              <a:rPr sz="2200" spc="0" dirty="0" smtClean="0">
                <a:latin typeface="Calibri"/>
                <a:cs typeface="Calibri"/>
              </a:rPr>
              <a:t>ti</a:t>
            </a:r>
            <a:r>
              <a:rPr sz="2200" spc="-29" dirty="0" smtClean="0">
                <a:latin typeface="Calibri"/>
                <a:cs typeface="Calibri"/>
              </a:rPr>
              <a:t>g</a:t>
            </a:r>
            <a:r>
              <a:rPr sz="2200" spc="9" dirty="0" smtClean="0">
                <a:latin typeface="Calibri"/>
                <a:cs typeface="Calibri"/>
              </a:rPr>
              <a:t>o</a:t>
            </a:r>
            <a:r>
              <a:rPr sz="2200" spc="0" dirty="0" smtClean="0">
                <a:latin typeface="Calibri"/>
                <a:cs typeface="Calibri"/>
              </a:rPr>
              <a:t>s,</a:t>
            </a:r>
            <a:r>
              <a:rPr sz="2200" spc="-39" dirty="0" smtClean="0">
                <a:latin typeface="Calibri"/>
                <a:cs typeface="Calibri"/>
              </a:rPr>
              <a:t> </a:t>
            </a:r>
            <a:r>
              <a:rPr sz="2200" spc="-4" dirty="0" smtClean="0">
                <a:latin typeface="Calibri"/>
                <a:cs typeface="Calibri"/>
              </a:rPr>
              <a:t>p</a:t>
            </a:r>
            <a:r>
              <a:rPr sz="2200" spc="0" dirty="0" smtClean="0">
                <a:latin typeface="Calibri"/>
                <a:cs typeface="Calibri"/>
              </a:rPr>
              <a:t>eri</a:t>
            </a:r>
            <a:r>
              <a:rPr sz="2200" spc="-19" dirty="0" smtClean="0">
                <a:latin typeface="Calibri"/>
                <a:cs typeface="Calibri"/>
              </a:rPr>
              <a:t>t</a:t>
            </a:r>
            <a:r>
              <a:rPr sz="2200" spc="9" dirty="0" smtClean="0">
                <a:latin typeface="Calibri"/>
                <a:cs typeface="Calibri"/>
              </a:rPr>
              <a:t>o</a:t>
            </a:r>
            <a:r>
              <a:rPr sz="2200" spc="0" dirty="0" smtClean="0">
                <a:latin typeface="Calibri"/>
                <a:cs typeface="Calibri"/>
              </a:rPr>
              <a:t>s</a:t>
            </a:r>
            <a:r>
              <a:rPr sz="2200" spc="-14" dirty="0" smtClean="0">
                <a:latin typeface="Calibri"/>
                <a:cs typeface="Calibri"/>
              </a:rPr>
              <a:t> </a:t>
            </a:r>
            <a:r>
              <a:rPr sz="2200" spc="0" dirty="0" smtClean="0">
                <a:latin typeface="Calibri"/>
                <a:cs typeface="Calibri"/>
              </a:rPr>
              <a:t>o </a:t>
            </a:r>
            <a:r>
              <a:rPr sz="2200" spc="0" dirty="0" err="1" smtClean="0">
                <a:latin typeface="Calibri"/>
                <a:cs typeface="Calibri"/>
              </a:rPr>
              <a:t>cu</a:t>
            </a:r>
            <a:r>
              <a:rPr sz="2200" spc="-4" dirty="0" err="1" smtClean="0">
                <a:latin typeface="Calibri"/>
                <a:cs typeface="Calibri"/>
              </a:rPr>
              <a:t>a</a:t>
            </a:r>
            <a:r>
              <a:rPr sz="2200" spc="0" dirty="0" err="1" smtClean="0">
                <a:latin typeface="Calibri"/>
                <a:cs typeface="Calibri"/>
              </a:rPr>
              <a:t>l</a:t>
            </a:r>
            <a:r>
              <a:rPr sz="2200" spc="-9" dirty="0" err="1" smtClean="0">
                <a:latin typeface="Calibri"/>
                <a:cs typeface="Calibri"/>
              </a:rPr>
              <a:t>q</a:t>
            </a:r>
            <a:r>
              <a:rPr sz="2200" spc="-4" dirty="0" err="1" smtClean="0">
                <a:latin typeface="Calibri"/>
                <a:cs typeface="Calibri"/>
              </a:rPr>
              <a:t>u</a:t>
            </a:r>
            <a:r>
              <a:rPr sz="2200" spc="0" dirty="0" err="1" smtClean="0">
                <a:latin typeface="Calibri"/>
                <a:cs typeface="Calibri"/>
              </a:rPr>
              <a:t>ier</a:t>
            </a:r>
            <a:r>
              <a:rPr sz="2200" spc="0" dirty="0" smtClean="0">
                <a:latin typeface="Calibri"/>
                <a:cs typeface="Calibri"/>
              </a:rPr>
              <a:t> </a:t>
            </a:r>
            <a:r>
              <a:rPr sz="2200" spc="0" dirty="0" err="1" smtClean="0">
                <a:latin typeface="Calibri"/>
                <a:cs typeface="Calibri"/>
              </a:rPr>
              <a:t>p</a:t>
            </a:r>
            <a:r>
              <a:rPr sz="2200" spc="-29" dirty="0" err="1" smtClean="0">
                <a:latin typeface="Calibri"/>
                <a:cs typeface="Calibri"/>
              </a:rPr>
              <a:t>r</a:t>
            </a:r>
            <a:r>
              <a:rPr sz="2200" spc="0" dirty="0" err="1" smtClean="0">
                <a:latin typeface="Calibri"/>
                <a:cs typeface="Calibri"/>
              </a:rPr>
              <a:t>es</a:t>
            </a:r>
            <a:r>
              <a:rPr sz="2200" spc="9" dirty="0" err="1" smtClean="0">
                <a:latin typeface="Calibri"/>
                <a:cs typeface="Calibri"/>
              </a:rPr>
              <a:t>e</a:t>
            </a:r>
            <a:r>
              <a:rPr sz="2200" spc="-29" dirty="0" err="1" smtClean="0">
                <a:latin typeface="Calibri"/>
                <a:cs typeface="Calibri"/>
              </a:rPr>
              <a:t>n</a:t>
            </a:r>
            <a:r>
              <a:rPr sz="2200" spc="-19" dirty="0" err="1" smtClean="0">
                <a:latin typeface="Calibri"/>
                <a:cs typeface="Calibri"/>
              </a:rPr>
              <a:t>t</a:t>
            </a:r>
            <a:r>
              <a:rPr sz="2200" spc="0" dirty="0" err="1" smtClean="0">
                <a:latin typeface="Calibri"/>
                <a:cs typeface="Calibri"/>
              </a:rPr>
              <a:t>e</a:t>
            </a:r>
            <a:endParaRPr sz="2200" dirty="0">
              <a:latin typeface="Calibri"/>
              <a:cs typeface="Calibri"/>
            </a:endParaRPr>
          </a:p>
        </p:txBody>
      </p:sp>
    </p:spTree>
    <p:extLst>
      <p:ext uri="{BB962C8B-B14F-4D97-AF65-F5344CB8AC3E}">
        <p14:creationId xmlns:p14="http://schemas.microsoft.com/office/powerpoint/2010/main" val="33692595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p:nvPr/>
        </p:nvSpPr>
        <p:spPr>
          <a:xfrm>
            <a:off x="5169407" y="1303100"/>
            <a:ext cx="7022592" cy="1227836"/>
          </a:xfrm>
          <a:custGeom>
            <a:avLst/>
            <a:gdLst/>
            <a:ahLst/>
            <a:cxnLst/>
            <a:rect l="l" t="t" r="r" b="b"/>
            <a:pathLst>
              <a:path w="5266944" h="1227836">
                <a:moveTo>
                  <a:pt x="5266944" y="204597"/>
                </a:moveTo>
                <a:lnTo>
                  <a:pt x="5266265" y="187812"/>
                </a:lnTo>
                <a:lnTo>
                  <a:pt x="5264263" y="171401"/>
                </a:lnTo>
                <a:lnTo>
                  <a:pt x="5250850" y="124944"/>
                </a:lnTo>
                <a:lnTo>
                  <a:pt x="5227433" y="83749"/>
                </a:lnTo>
                <a:lnTo>
                  <a:pt x="5195437" y="49238"/>
                </a:lnTo>
                <a:lnTo>
                  <a:pt x="5156286" y="22830"/>
                </a:lnTo>
                <a:lnTo>
                  <a:pt x="5111405" y="5944"/>
                </a:lnTo>
                <a:lnTo>
                  <a:pt x="5062220" y="0"/>
                </a:lnTo>
                <a:lnTo>
                  <a:pt x="0" y="0"/>
                </a:lnTo>
                <a:lnTo>
                  <a:pt x="0" y="1227836"/>
                </a:lnTo>
                <a:lnTo>
                  <a:pt x="5062220" y="1227836"/>
                </a:lnTo>
                <a:lnTo>
                  <a:pt x="5111405" y="1221891"/>
                </a:lnTo>
                <a:lnTo>
                  <a:pt x="5156286" y="1205005"/>
                </a:lnTo>
                <a:lnTo>
                  <a:pt x="5195437" y="1178597"/>
                </a:lnTo>
                <a:lnTo>
                  <a:pt x="5227433" y="1144086"/>
                </a:lnTo>
                <a:lnTo>
                  <a:pt x="5250850" y="1102891"/>
                </a:lnTo>
                <a:lnTo>
                  <a:pt x="5264263" y="1056434"/>
                </a:lnTo>
                <a:lnTo>
                  <a:pt x="5266944" y="1023238"/>
                </a:lnTo>
                <a:lnTo>
                  <a:pt x="5266944" y="204597"/>
                </a:lnTo>
                <a:close/>
              </a:path>
            </a:pathLst>
          </a:custGeom>
          <a:solidFill>
            <a:srgbClr val="D0D7E8"/>
          </a:solidFill>
        </p:spPr>
        <p:txBody>
          <a:bodyPr wrap="square" lIns="0" tIns="0" rIns="0" bIns="0" rtlCol="0">
            <a:noAutofit/>
          </a:bodyPr>
          <a:lstStyle/>
          <a:p>
            <a:endParaRPr/>
          </a:p>
        </p:txBody>
      </p:sp>
      <p:sp>
        <p:nvSpPr>
          <p:cNvPr id="27" name="object 27"/>
          <p:cNvSpPr/>
          <p:nvPr/>
        </p:nvSpPr>
        <p:spPr>
          <a:xfrm>
            <a:off x="5169407" y="1303100"/>
            <a:ext cx="7022592" cy="1227836"/>
          </a:xfrm>
          <a:custGeom>
            <a:avLst/>
            <a:gdLst/>
            <a:ahLst/>
            <a:cxnLst/>
            <a:rect l="l" t="t" r="r" b="b"/>
            <a:pathLst>
              <a:path w="5266944" h="1227836">
                <a:moveTo>
                  <a:pt x="5266944" y="204597"/>
                </a:moveTo>
                <a:lnTo>
                  <a:pt x="5266944" y="1023238"/>
                </a:lnTo>
                <a:lnTo>
                  <a:pt x="5266265" y="1040023"/>
                </a:lnTo>
                <a:lnTo>
                  <a:pt x="5256503" y="1087920"/>
                </a:lnTo>
                <a:lnTo>
                  <a:pt x="5236263" y="1131027"/>
                </a:lnTo>
                <a:lnTo>
                  <a:pt x="5206968" y="1167923"/>
                </a:lnTo>
                <a:lnTo>
                  <a:pt x="5170043" y="1197190"/>
                </a:lnTo>
                <a:lnTo>
                  <a:pt x="5126914" y="1217408"/>
                </a:lnTo>
                <a:lnTo>
                  <a:pt x="5079005" y="1227158"/>
                </a:lnTo>
                <a:lnTo>
                  <a:pt x="5062220" y="1227836"/>
                </a:lnTo>
                <a:lnTo>
                  <a:pt x="0" y="1227836"/>
                </a:lnTo>
                <a:lnTo>
                  <a:pt x="0" y="0"/>
                </a:lnTo>
                <a:lnTo>
                  <a:pt x="5062220" y="0"/>
                </a:lnTo>
                <a:lnTo>
                  <a:pt x="5111405" y="5944"/>
                </a:lnTo>
                <a:lnTo>
                  <a:pt x="5156286" y="22830"/>
                </a:lnTo>
                <a:lnTo>
                  <a:pt x="5195437" y="49238"/>
                </a:lnTo>
                <a:lnTo>
                  <a:pt x="5227433" y="83749"/>
                </a:lnTo>
                <a:lnTo>
                  <a:pt x="5250850" y="124944"/>
                </a:lnTo>
                <a:lnTo>
                  <a:pt x="5264263" y="171401"/>
                </a:lnTo>
                <a:lnTo>
                  <a:pt x="5266944" y="204597"/>
                </a:lnTo>
                <a:close/>
              </a:path>
            </a:pathLst>
          </a:custGeom>
          <a:ln w="25400">
            <a:solidFill>
              <a:srgbClr val="D0D7E8"/>
            </a:solidFill>
          </a:ln>
        </p:spPr>
        <p:txBody>
          <a:bodyPr wrap="square" lIns="0" tIns="0" rIns="0" bIns="0" rtlCol="0">
            <a:noAutofit/>
          </a:bodyPr>
          <a:lstStyle/>
          <a:p>
            <a:endParaRPr/>
          </a:p>
        </p:txBody>
      </p:sp>
      <p:sp>
        <p:nvSpPr>
          <p:cNvPr id="28" name="object 28"/>
          <p:cNvSpPr/>
          <p:nvPr/>
        </p:nvSpPr>
        <p:spPr>
          <a:xfrm>
            <a:off x="1219201" y="1149556"/>
            <a:ext cx="3950207" cy="1534922"/>
          </a:xfrm>
          <a:custGeom>
            <a:avLst/>
            <a:gdLst/>
            <a:ahLst/>
            <a:cxnLst/>
            <a:rect l="l" t="t" r="r" b="b"/>
            <a:pathLst>
              <a:path w="2962655" h="1534922">
                <a:moveTo>
                  <a:pt x="0" y="255778"/>
                </a:moveTo>
                <a:lnTo>
                  <a:pt x="0" y="1279144"/>
                </a:lnTo>
                <a:lnTo>
                  <a:pt x="848" y="1300116"/>
                </a:lnTo>
                <a:lnTo>
                  <a:pt x="7435" y="1340597"/>
                </a:lnTo>
                <a:lnTo>
                  <a:pt x="20104" y="1378688"/>
                </a:lnTo>
                <a:lnTo>
                  <a:pt x="38329" y="1413859"/>
                </a:lnTo>
                <a:lnTo>
                  <a:pt x="61583" y="1445585"/>
                </a:lnTo>
                <a:lnTo>
                  <a:pt x="89339" y="1473338"/>
                </a:lnTo>
                <a:lnTo>
                  <a:pt x="121070" y="1496591"/>
                </a:lnTo>
                <a:lnTo>
                  <a:pt x="156249" y="1514816"/>
                </a:lnTo>
                <a:lnTo>
                  <a:pt x="194351" y="1527486"/>
                </a:lnTo>
                <a:lnTo>
                  <a:pt x="234847" y="1534073"/>
                </a:lnTo>
                <a:lnTo>
                  <a:pt x="255828" y="1534922"/>
                </a:lnTo>
                <a:lnTo>
                  <a:pt x="2706878" y="1534922"/>
                </a:lnTo>
                <a:lnTo>
                  <a:pt x="2748357" y="1531573"/>
                </a:lnTo>
                <a:lnTo>
                  <a:pt x="2787708" y="1521878"/>
                </a:lnTo>
                <a:lnTo>
                  <a:pt x="2824405" y="1506365"/>
                </a:lnTo>
                <a:lnTo>
                  <a:pt x="2857920" y="1485560"/>
                </a:lnTo>
                <a:lnTo>
                  <a:pt x="2887725" y="1459992"/>
                </a:lnTo>
                <a:lnTo>
                  <a:pt x="2913294" y="1430186"/>
                </a:lnTo>
                <a:lnTo>
                  <a:pt x="2934099" y="1396671"/>
                </a:lnTo>
                <a:lnTo>
                  <a:pt x="2949612" y="1359974"/>
                </a:lnTo>
                <a:lnTo>
                  <a:pt x="2959307" y="1320623"/>
                </a:lnTo>
                <a:lnTo>
                  <a:pt x="2962655" y="1279144"/>
                </a:lnTo>
                <a:lnTo>
                  <a:pt x="2962655" y="255778"/>
                </a:lnTo>
                <a:lnTo>
                  <a:pt x="2959307" y="214298"/>
                </a:lnTo>
                <a:lnTo>
                  <a:pt x="2949612" y="174947"/>
                </a:lnTo>
                <a:lnTo>
                  <a:pt x="2934099" y="138250"/>
                </a:lnTo>
                <a:lnTo>
                  <a:pt x="2913294" y="104735"/>
                </a:lnTo>
                <a:lnTo>
                  <a:pt x="2887725" y="74930"/>
                </a:lnTo>
                <a:lnTo>
                  <a:pt x="2857920" y="49361"/>
                </a:lnTo>
                <a:lnTo>
                  <a:pt x="2824405" y="28556"/>
                </a:lnTo>
                <a:lnTo>
                  <a:pt x="2787708" y="13043"/>
                </a:lnTo>
                <a:lnTo>
                  <a:pt x="2748357" y="3348"/>
                </a:lnTo>
                <a:lnTo>
                  <a:pt x="2706878" y="0"/>
                </a:lnTo>
                <a:lnTo>
                  <a:pt x="255828" y="0"/>
                </a:lnTo>
                <a:lnTo>
                  <a:pt x="214332" y="3348"/>
                </a:lnTo>
                <a:lnTo>
                  <a:pt x="174968" y="13043"/>
                </a:lnTo>
                <a:lnTo>
                  <a:pt x="138261" y="28556"/>
                </a:lnTo>
                <a:lnTo>
                  <a:pt x="104740" y="49361"/>
                </a:lnTo>
                <a:lnTo>
                  <a:pt x="74931" y="74930"/>
                </a:lnTo>
                <a:lnTo>
                  <a:pt x="49360" y="104735"/>
                </a:lnTo>
                <a:lnTo>
                  <a:pt x="28555" y="138250"/>
                </a:lnTo>
                <a:lnTo>
                  <a:pt x="13042" y="174947"/>
                </a:lnTo>
                <a:lnTo>
                  <a:pt x="3348" y="214298"/>
                </a:lnTo>
                <a:lnTo>
                  <a:pt x="0" y="255778"/>
                </a:lnTo>
                <a:close/>
              </a:path>
            </a:pathLst>
          </a:custGeom>
          <a:solidFill>
            <a:srgbClr val="4F81BC"/>
          </a:solidFill>
        </p:spPr>
        <p:txBody>
          <a:bodyPr wrap="square" lIns="0" tIns="0" rIns="0" bIns="0" rtlCol="0">
            <a:noAutofit/>
          </a:bodyPr>
          <a:lstStyle/>
          <a:p>
            <a:endParaRPr/>
          </a:p>
        </p:txBody>
      </p:sp>
      <p:sp>
        <p:nvSpPr>
          <p:cNvPr id="29" name="object 29"/>
          <p:cNvSpPr/>
          <p:nvPr/>
        </p:nvSpPr>
        <p:spPr>
          <a:xfrm>
            <a:off x="1219201" y="1149556"/>
            <a:ext cx="3950207" cy="1534922"/>
          </a:xfrm>
          <a:custGeom>
            <a:avLst/>
            <a:gdLst/>
            <a:ahLst/>
            <a:cxnLst/>
            <a:rect l="l" t="t" r="r" b="b"/>
            <a:pathLst>
              <a:path w="2962655" h="1534922">
                <a:moveTo>
                  <a:pt x="0" y="255778"/>
                </a:moveTo>
                <a:lnTo>
                  <a:pt x="3348" y="214298"/>
                </a:lnTo>
                <a:lnTo>
                  <a:pt x="13042" y="174947"/>
                </a:lnTo>
                <a:lnTo>
                  <a:pt x="28555" y="138250"/>
                </a:lnTo>
                <a:lnTo>
                  <a:pt x="49360" y="104735"/>
                </a:lnTo>
                <a:lnTo>
                  <a:pt x="74931" y="74930"/>
                </a:lnTo>
                <a:lnTo>
                  <a:pt x="104740" y="49361"/>
                </a:lnTo>
                <a:lnTo>
                  <a:pt x="138261" y="28556"/>
                </a:lnTo>
                <a:lnTo>
                  <a:pt x="174968" y="13043"/>
                </a:lnTo>
                <a:lnTo>
                  <a:pt x="214332" y="3348"/>
                </a:lnTo>
                <a:lnTo>
                  <a:pt x="255828" y="0"/>
                </a:lnTo>
                <a:lnTo>
                  <a:pt x="2706878" y="0"/>
                </a:lnTo>
                <a:lnTo>
                  <a:pt x="2748357" y="3348"/>
                </a:lnTo>
                <a:lnTo>
                  <a:pt x="2787708" y="13043"/>
                </a:lnTo>
                <a:lnTo>
                  <a:pt x="2824405" y="28556"/>
                </a:lnTo>
                <a:lnTo>
                  <a:pt x="2857920" y="49361"/>
                </a:lnTo>
                <a:lnTo>
                  <a:pt x="2887725" y="74930"/>
                </a:lnTo>
                <a:lnTo>
                  <a:pt x="2913294" y="104735"/>
                </a:lnTo>
                <a:lnTo>
                  <a:pt x="2934099" y="138250"/>
                </a:lnTo>
                <a:lnTo>
                  <a:pt x="2949612" y="174947"/>
                </a:lnTo>
                <a:lnTo>
                  <a:pt x="2959307" y="214298"/>
                </a:lnTo>
                <a:lnTo>
                  <a:pt x="2962655" y="255778"/>
                </a:lnTo>
                <a:lnTo>
                  <a:pt x="2962655" y="1279144"/>
                </a:lnTo>
                <a:lnTo>
                  <a:pt x="2959307" y="1320623"/>
                </a:lnTo>
                <a:lnTo>
                  <a:pt x="2949612" y="1359974"/>
                </a:lnTo>
                <a:lnTo>
                  <a:pt x="2934099" y="1396671"/>
                </a:lnTo>
                <a:lnTo>
                  <a:pt x="2913294" y="1430186"/>
                </a:lnTo>
                <a:lnTo>
                  <a:pt x="2887725" y="1459992"/>
                </a:lnTo>
                <a:lnTo>
                  <a:pt x="2857920" y="1485560"/>
                </a:lnTo>
                <a:lnTo>
                  <a:pt x="2824405" y="1506365"/>
                </a:lnTo>
                <a:lnTo>
                  <a:pt x="2787708" y="1521878"/>
                </a:lnTo>
                <a:lnTo>
                  <a:pt x="2748357" y="1531573"/>
                </a:lnTo>
                <a:lnTo>
                  <a:pt x="2706878" y="1534922"/>
                </a:lnTo>
                <a:lnTo>
                  <a:pt x="255828" y="1534922"/>
                </a:lnTo>
                <a:lnTo>
                  <a:pt x="214332" y="1531573"/>
                </a:lnTo>
                <a:lnTo>
                  <a:pt x="174968" y="1521878"/>
                </a:lnTo>
                <a:lnTo>
                  <a:pt x="138261" y="1506365"/>
                </a:lnTo>
                <a:lnTo>
                  <a:pt x="104740" y="1485560"/>
                </a:lnTo>
                <a:lnTo>
                  <a:pt x="74931" y="1459992"/>
                </a:lnTo>
                <a:lnTo>
                  <a:pt x="49360" y="1430186"/>
                </a:lnTo>
                <a:lnTo>
                  <a:pt x="28555" y="1396671"/>
                </a:lnTo>
                <a:lnTo>
                  <a:pt x="13042" y="1359974"/>
                </a:lnTo>
                <a:lnTo>
                  <a:pt x="3348" y="1320623"/>
                </a:lnTo>
                <a:lnTo>
                  <a:pt x="0" y="1279144"/>
                </a:lnTo>
                <a:lnTo>
                  <a:pt x="0" y="255778"/>
                </a:lnTo>
                <a:close/>
              </a:path>
            </a:pathLst>
          </a:custGeom>
          <a:ln w="25400">
            <a:solidFill>
              <a:srgbClr val="FFFFFF"/>
            </a:solidFill>
          </a:ln>
        </p:spPr>
        <p:txBody>
          <a:bodyPr wrap="square" lIns="0" tIns="0" rIns="0" bIns="0" rtlCol="0">
            <a:noAutofit/>
          </a:bodyPr>
          <a:lstStyle/>
          <a:p>
            <a:endParaRPr/>
          </a:p>
        </p:txBody>
      </p:sp>
      <p:sp>
        <p:nvSpPr>
          <p:cNvPr id="22" name="object 22"/>
          <p:cNvSpPr/>
          <p:nvPr/>
        </p:nvSpPr>
        <p:spPr>
          <a:xfrm>
            <a:off x="5169407" y="2914730"/>
            <a:ext cx="7022592" cy="1227963"/>
          </a:xfrm>
          <a:custGeom>
            <a:avLst/>
            <a:gdLst/>
            <a:ahLst/>
            <a:cxnLst/>
            <a:rect l="l" t="t" r="r" b="b"/>
            <a:pathLst>
              <a:path w="5266944" h="1227963">
                <a:moveTo>
                  <a:pt x="5266944" y="204597"/>
                </a:moveTo>
                <a:lnTo>
                  <a:pt x="5266265" y="187812"/>
                </a:lnTo>
                <a:lnTo>
                  <a:pt x="5264263" y="171401"/>
                </a:lnTo>
                <a:lnTo>
                  <a:pt x="5250850" y="124944"/>
                </a:lnTo>
                <a:lnTo>
                  <a:pt x="5227433" y="83749"/>
                </a:lnTo>
                <a:lnTo>
                  <a:pt x="5195437" y="49238"/>
                </a:lnTo>
                <a:lnTo>
                  <a:pt x="5156286" y="22830"/>
                </a:lnTo>
                <a:lnTo>
                  <a:pt x="5111405" y="5944"/>
                </a:lnTo>
                <a:lnTo>
                  <a:pt x="5062220" y="0"/>
                </a:lnTo>
                <a:lnTo>
                  <a:pt x="0" y="0"/>
                </a:lnTo>
                <a:lnTo>
                  <a:pt x="0" y="1227963"/>
                </a:lnTo>
                <a:lnTo>
                  <a:pt x="5062220" y="1227963"/>
                </a:lnTo>
                <a:lnTo>
                  <a:pt x="5111405" y="1222011"/>
                </a:lnTo>
                <a:lnTo>
                  <a:pt x="5156286" y="1205105"/>
                </a:lnTo>
                <a:lnTo>
                  <a:pt x="5195437" y="1178670"/>
                </a:lnTo>
                <a:lnTo>
                  <a:pt x="5227433" y="1144130"/>
                </a:lnTo>
                <a:lnTo>
                  <a:pt x="5250850" y="1102911"/>
                </a:lnTo>
                <a:lnTo>
                  <a:pt x="5264263" y="1056437"/>
                </a:lnTo>
                <a:lnTo>
                  <a:pt x="5266944" y="1023239"/>
                </a:lnTo>
                <a:lnTo>
                  <a:pt x="5266944" y="204597"/>
                </a:lnTo>
                <a:close/>
              </a:path>
            </a:pathLst>
          </a:custGeom>
          <a:solidFill>
            <a:srgbClr val="D0D7E8"/>
          </a:solidFill>
        </p:spPr>
        <p:txBody>
          <a:bodyPr wrap="square" lIns="0" tIns="0" rIns="0" bIns="0" rtlCol="0">
            <a:noAutofit/>
          </a:bodyPr>
          <a:lstStyle/>
          <a:p>
            <a:endParaRPr/>
          </a:p>
        </p:txBody>
      </p:sp>
      <p:sp>
        <p:nvSpPr>
          <p:cNvPr id="23" name="object 23"/>
          <p:cNvSpPr/>
          <p:nvPr/>
        </p:nvSpPr>
        <p:spPr>
          <a:xfrm>
            <a:off x="5169407" y="2914730"/>
            <a:ext cx="7022592" cy="1227963"/>
          </a:xfrm>
          <a:custGeom>
            <a:avLst/>
            <a:gdLst/>
            <a:ahLst/>
            <a:cxnLst/>
            <a:rect l="l" t="t" r="r" b="b"/>
            <a:pathLst>
              <a:path w="5266944" h="1227963">
                <a:moveTo>
                  <a:pt x="5266944" y="204597"/>
                </a:moveTo>
                <a:lnTo>
                  <a:pt x="5266944" y="1023239"/>
                </a:lnTo>
                <a:lnTo>
                  <a:pt x="5266265" y="1040024"/>
                </a:lnTo>
                <a:lnTo>
                  <a:pt x="5256503" y="1087933"/>
                </a:lnTo>
                <a:lnTo>
                  <a:pt x="5236263" y="1131062"/>
                </a:lnTo>
                <a:lnTo>
                  <a:pt x="5206968" y="1167987"/>
                </a:lnTo>
                <a:lnTo>
                  <a:pt x="5170043" y="1197282"/>
                </a:lnTo>
                <a:lnTo>
                  <a:pt x="5126914" y="1217522"/>
                </a:lnTo>
                <a:lnTo>
                  <a:pt x="5079005" y="1227284"/>
                </a:lnTo>
                <a:lnTo>
                  <a:pt x="5062220" y="1227963"/>
                </a:lnTo>
                <a:lnTo>
                  <a:pt x="0" y="1227963"/>
                </a:lnTo>
                <a:lnTo>
                  <a:pt x="0" y="0"/>
                </a:lnTo>
                <a:lnTo>
                  <a:pt x="5062220" y="0"/>
                </a:lnTo>
                <a:lnTo>
                  <a:pt x="5111405" y="5944"/>
                </a:lnTo>
                <a:lnTo>
                  <a:pt x="5156286" y="22830"/>
                </a:lnTo>
                <a:lnTo>
                  <a:pt x="5195437" y="49238"/>
                </a:lnTo>
                <a:lnTo>
                  <a:pt x="5227433" y="83749"/>
                </a:lnTo>
                <a:lnTo>
                  <a:pt x="5250850" y="124944"/>
                </a:lnTo>
                <a:lnTo>
                  <a:pt x="5264263" y="171401"/>
                </a:lnTo>
                <a:lnTo>
                  <a:pt x="5266944" y="204597"/>
                </a:lnTo>
                <a:close/>
              </a:path>
            </a:pathLst>
          </a:custGeom>
          <a:ln w="25400">
            <a:solidFill>
              <a:srgbClr val="D0D7E8"/>
            </a:solidFill>
          </a:ln>
        </p:spPr>
        <p:txBody>
          <a:bodyPr wrap="square" lIns="0" tIns="0" rIns="0" bIns="0" rtlCol="0">
            <a:noAutofit/>
          </a:bodyPr>
          <a:lstStyle/>
          <a:p>
            <a:endParaRPr/>
          </a:p>
        </p:txBody>
      </p:sp>
      <p:sp>
        <p:nvSpPr>
          <p:cNvPr id="24" name="object 24"/>
          <p:cNvSpPr/>
          <p:nvPr/>
        </p:nvSpPr>
        <p:spPr>
          <a:xfrm>
            <a:off x="1219201" y="2761188"/>
            <a:ext cx="3950207" cy="1534921"/>
          </a:xfrm>
          <a:custGeom>
            <a:avLst/>
            <a:gdLst/>
            <a:ahLst/>
            <a:cxnLst/>
            <a:rect l="l" t="t" r="r" b="b"/>
            <a:pathLst>
              <a:path w="2962655" h="1534922">
                <a:moveTo>
                  <a:pt x="0" y="255904"/>
                </a:moveTo>
                <a:lnTo>
                  <a:pt x="0" y="1279144"/>
                </a:lnTo>
                <a:lnTo>
                  <a:pt x="848" y="1300116"/>
                </a:lnTo>
                <a:lnTo>
                  <a:pt x="7435" y="1340597"/>
                </a:lnTo>
                <a:lnTo>
                  <a:pt x="20104" y="1378688"/>
                </a:lnTo>
                <a:lnTo>
                  <a:pt x="38329" y="1413859"/>
                </a:lnTo>
                <a:lnTo>
                  <a:pt x="61583" y="1445585"/>
                </a:lnTo>
                <a:lnTo>
                  <a:pt x="89339" y="1473338"/>
                </a:lnTo>
                <a:lnTo>
                  <a:pt x="121070" y="1496591"/>
                </a:lnTo>
                <a:lnTo>
                  <a:pt x="156249" y="1514816"/>
                </a:lnTo>
                <a:lnTo>
                  <a:pt x="194351" y="1527486"/>
                </a:lnTo>
                <a:lnTo>
                  <a:pt x="234847" y="1534073"/>
                </a:lnTo>
                <a:lnTo>
                  <a:pt x="255828" y="1534921"/>
                </a:lnTo>
                <a:lnTo>
                  <a:pt x="2706878" y="1534921"/>
                </a:lnTo>
                <a:lnTo>
                  <a:pt x="2748357" y="1531573"/>
                </a:lnTo>
                <a:lnTo>
                  <a:pt x="2787708" y="1521878"/>
                </a:lnTo>
                <a:lnTo>
                  <a:pt x="2824405" y="1506365"/>
                </a:lnTo>
                <a:lnTo>
                  <a:pt x="2857920" y="1485560"/>
                </a:lnTo>
                <a:lnTo>
                  <a:pt x="2887725" y="1459992"/>
                </a:lnTo>
                <a:lnTo>
                  <a:pt x="2913294" y="1430186"/>
                </a:lnTo>
                <a:lnTo>
                  <a:pt x="2934099" y="1396671"/>
                </a:lnTo>
                <a:lnTo>
                  <a:pt x="2949612" y="1359974"/>
                </a:lnTo>
                <a:lnTo>
                  <a:pt x="2959307" y="1320623"/>
                </a:lnTo>
                <a:lnTo>
                  <a:pt x="2962655" y="1279144"/>
                </a:lnTo>
                <a:lnTo>
                  <a:pt x="2962655" y="255904"/>
                </a:lnTo>
                <a:lnTo>
                  <a:pt x="2959307" y="214391"/>
                </a:lnTo>
                <a:lnTo>
                  <a:pt x="2949612" y="175012"/>
                </a:lnTo>
                <a:lnTo>
                  <a:pt x="2934099" y="138293"/>
                </a:lnTo>
                <a:lnTo>
                  <a:pt x="2913294" y="104762"/>
                </a:lnTo>
                <a:lnTo>
                  <a:pt x="2887725" y="74945"/>
                </a:lnTo>
                <a:lnTo>
                  <a:pt x="2857920" y="49369"/>
                </a:lnTo>
                <a:lnTo>
                  <a:pt x="2824405" y="28560"/>
                </a:lnTo>
                <a:lnTo>
                  <a:pt x="2787708" y="13044"/>
                </a:lnTo>
                <a:lnTo>
                  <a:pt x="2748357" y="3348"/>
                </a:lnTo>
                <a:lnTo>
                  <a:pt x="2706878" y="0"/>
                </a:lnTo>
                <a:lnTo>
                  <a:pt x="255828" y="0"/>
                </a:lnTo>
                <a:lnTo>
                  <a:pt x="214332" y="3348"/>
                </a:lnTo>
                <a:lnTo>
                  <a:pt x="174968" y="13044"/>
                </a:lnTo>
                <a:lnTo>
                  <a:pt x="138261" y="28560"/>
                </a:lnTo>
                <a:lnTo>
                  <a:pt x="104740" y="49369"/>
                </a:lnTo>
                <a:lnTo>
                  <a:pt x="74931" y="74945"/>
                </a:lnTo>
                <a:lnTo>
                  <a:pt x="49360" y="104762"/>
                </a:lnTo>
                <a:lnTo>
                  <a:pt x="28555" y="138293"/>
                </a:lnTo>
                <a:lnTo>
                  <a:pt x="13042" y="175012"/>
                </a:lnTo>
                <a:lnTo>
                  <a:pt x="3348" y="214391"/>
                </a:lnTo>
                <a:lnTo>
                  <a:pt x="0" y="255904"/>
                </a:lnTo>
                <a:close/>
              </a:path>
            </a:pathLst>
          </a:custGeom>
          <a:solidFill>
            <a:srgbClr val="4F81BC"/>
          </a:solidFill>
        </p:spPr>
        <p:txBody>
          <a:bodyPr wrap="square" lIns="0" tIns="0" rIns="0" bIns="0" rtlCol="0">
            <a:noAutofit/>
          </a:bodyPr>
          <a:lstStyle/>
          <a:p>
            <a:endParaRPr/>
          </a:p>
        </p:txBody>
      </p:sp>
      <p:sp>
        <p:nvSpPr>
          <p:cNvPr id="25" name="object 25"/>
          <p:cNvSpPr/>
          <p:nvPr/>
        </p:nvSpPr>
        <p:spPr>
          <a:xfrm>
            <a:off x="1219201" y="2761188"/>
            <a:ext cx="3950207" cy="1534921"/>
          </a:xfrm>
          <a:custGeom>
            <a:avLst/>
            <a:gdLst/>
            <a:ahLst/>
            <a:cxnLst/>
            <a:rect l="l" t="t" r="r" b="b"/>
            <a:pathLst>
              <a:path w="2962655" h="1534922">
                <a:moveTo>
                  <a:pt x="0" y="255904"/>
                </a:moveTo>
                <a:lnTo>
                  <a:pt x="3348" y="214391"/>
                </a:lnTo>
                <a:lnTo>
                  <a:pt x="13042" y="175012"/>
                </a:lnTo>
                <a:lnTo>
                  <a:pt x="28555" y="138293"/>
                </a:lnTo>
                <a:lnTo>
                  <a:pt x="49360" y="104762"/>
                </a:lnTo>
                <a:lnTo>
                  <a:pt x="74931" y="74945"/>
                </a:lnTo>
                <a:lnTo>
                  <a:pt x="104740" y="49369"/>
                </a:lnTo>
                <a:lnTo>
                  <a:pt x="138261" y="28560"/>
                </a:lnTo>
                <a:lnTo>
                  <a:pt x="174968" y="13044"/>
                </a:lnTo>
                <a:lnTo>
                  <a:pt x="214332" y="3348"/>
                </a:lnTo>
                <a:lnTo>
                  <a:pt x="255828" y="0"/>
                </a:lnTo>
                <a:lnTo>
                  <a:pt x="2706878" y="0"/>
                </a:lnTo>
                <a:lnTo>
                  <a:pt x="2748357" y="3348"/>
                </a:lnTo>
                <a:lnTo>
                  <a:pt x="2787708" y="13044"/>
                </a:lnTo>
                <a:lnTo>
                  <a:pt x="2824405" y="28560"/>
                </a:lnTo>
                <a:lnTo>
                  <a:pt x="2857920" y="49369"/>
                </a:lnTo>
                <a:lnTo>
                  <a:pt x="2887725" y="74945"/>
                </a:lnTo>
                <a:lnTo>
                  <a:pt x="2913294" y="104762"/>
                </a:lnTo>
                <a:lnTo>
                  <a:pt x="2934099" y="138293"/>
                </a:lnTo>
                <a:lnTo>
                  <a:pt x="2949612" y="175012"/>
                </a:lnTo>
                <a:lnTo>
                  <a:pt x="2959307" y="214391"/>
                </a:lnTo>
                <a:lnTo>
                  <a:pt x="2962655" y="255904"/>
                </a:lnTo>
                <a:lnTo>
                  <a:pt x="2962655" y="1279144"/>
                </a:lnTo>
                <a:lnTo>
                  <a:pt x="2959307" y="1320623"/>
                </a:lnTo>
                <a:lnTo>
                  <a:pt x="2949612" y="1359974"/>
                </a:lnTo>
                <a:lnTo>
                  <a:pt x="2934099" y="1396671"/>
                </a:lnTo>
                <a:lnTo>
                  <a:pt x="2913294" y="1430186"/>
                </a:lnTo>
                <a:lnTo>
                  <a:pt x="2887725" y="1459992"/>
                </a:lnTo>
                <a:lnTo>
                  <a:pt x="2857920" y="1485560"/>
                </a:lnTo>
                <a:lnTo>
                  <a:pt x="2824405" y="1506365"/>
                </a:lnTo>
                <a:lnTo>
                  <a:pt x="2787708" y="1521878"/>
                </a:lnTo>
                <a:lnTo>
                  <a:pt x="2748357" y="1531573"/>
                </a:lnTo>
                <a:lnTo>
                  <a:pt x="2706878" y="1534921"/>
                </a:lnTo>
                <a:lnTo>
                  <a:pt x="255828" y="1534921"/>
                </a:lnTo>
                <a:lnTo>
                  <a:pt x="214332" y="1531573"/>
                </a:lnTo>
                <a:lnTo>
                  <a:pt x="174968" y="1521878"/>
                </a:lnTo>
                <a:lnTo>
                  <a:pt x="138261" y="1506365"/>
                </a:lnTo>
                <a:lnTo>
                  <a:pt x="104740" y="1485560"/>
                </a:lnTo>
                <a:lnTo>
                  <a:pt x="74931" y="1459992"/>
                </a:lnTo>
                <a:lnTo>
                  <a:pt x="49360" y="1430186"/>
                </a:lnTo>
                <a:lnTo>
                  <a:pt x="28555" y="1396671"/>
                </a:lnTo>
                <a:lnTo>
                  <a:pt x="13042" y="1359974"/>
                </a:lnTo>
                <a:lnTo>
                  <a:pt x="3348" y="1320623"/>
                </a:lnTo>
                <a:lnTo>
                  <a:pt x="0" y="1279144"/>
                </a:lnTo>
                <a:lnTo>
                  <a:pt x="0" y="255904"/>
                </a:lnTo>
                <a:close/>
              </a:path>
            </a:pathLst>
          </a:custGeom>
          <a:ln w="25399">
            <a:solidFill>
              <a:srgbClr val="FFFFFF"/>
            </a:solidFill>
          </a:ln>
        </p:spPr>
        <p:txBody>
          <a:bodyPr wrap="square" lIns="0" tIns="0" rIns="0" bIns="0" rtlCol="0">
            <a:noAutofit/>
          </a:bodyPr>
          <a:lstStyle/>
          <a:p>
            <a:endParaRPr/>
          </a:p>
        </p:txBody>
      </p:sp>
      <p:sp>
        <p:nvSpPr>
          <p:cNvPr id="18" name="object 18"/>
          <p:cNvSpPr/>
          <p:nvPr/>
        </p:nvSpPr>
        <p:spPr>
          <a:xfrm>
            <a:off x="5169407" y="4526361"/>
            <a:ext cx="7022592" cy="1227963"/>
          </a:xfrm>
          <a:custGeom>
            <a:avLst/>
            <a:gdLst/>
            <a:ahLst/>
            <a:cxnLst/>
            <a:rect l="l" t="t" r="r" b="b"/>
            <a:pathLst>
              <a:path w="5266944" h="1227963">
                <a:moveTo>
                  <a:pt x="5266944" y="204723"/>
                </a:moveTo>
                <a:lnTo>
                  <a:pt x="5266265" y="187938"/>
                </a:lnTo>
                <a:lnTo>
                  <a:pt x="5264263" y="171525"/>
                </a:lnTo>
                <a:lnTo>
                  <a:pt x="5250850" y="125051"/>
                </a:lnTo>
                <a:lnTo>
                  <a:pt x="5227433" y="83832"/>
                </a:lnTo>
                <a:lnTo>
                  <a:pt x="5195437" y="49292"/>
                </a:lnTo>
                <a:lnTo>
                  <a:pt x="5156286" y="22857"/>
                </a:lnTo>
                <a:lnTo>
                  <a:pt x="5111405" y="5951"/>
                </a:lnTo>
                <a:lnTo>
                  <a:pt x="5062220" y="0"/>
                </a:lnTo>
                <a:lnTo>
                  <a:pt x="0" y="0"/>
                </a:lnTo>
                <a:lnTo>
                  <a:pt x="0" y="1227962"/>
                </a:lnTo>
                <a:lnTo>
                  <a:pt x="5062220" y="1227962"/>
                </a:lnTo>
                <a:lnTo>
                  <a:pt x="5111405" y="1222014"/>
                </a:lnTo>
                <a:lnTo>
                  <a:pt x="5156286" y="1205119"/>
                </a:lnTo>
                <a:lnTo>
                  <a:pt x="5195437" y="1178697"/>
                </a:lnTo>
                <a:lnTo>
                  <a:pt x="5227433" y="1144171"/>
                </a:lnTo>
                <a:lnTo>
                  <a:pt x="5250850" y="1102965"/>
                </a:lnTo>
                <a:lnTo>
                  <a:pt x="5264263" y="1056499"/>
                </a:lnTo>
                <a:lnTo>
                  <a:pt x="5266944" y="1023302"/>
                </a:lnTo>
                <a:lnTo>
                  <a:pt x="5266944" y="204723"/>
                </a:lnTo>
                <a:close/>
              </a:path>
            </a:pathLst>
          </a:custGeom>
          <a:solidFill>
            <a:srgbClr val="D0D7E8"/>
          </a:solidFill>
        </p:spPr>
        <p:txBody>
          <a:bodyPr wrap="square" lIns="0" tIns="0" rIns="0" bIns="0" rtlCol="0">
            <a:noAutofit/>
          </a:bodyPr>
          <a:lstStyle/>
          <a:p>
            <a:endParaRPr/>
          </a:p>
        </p:txBody>
      </p:sp>
      <p:sp>
        <p:nvSpPr>
          <p:cNvPr id="19" name="object 19"/>
          <p:cNvSpPr/>
          <p:nvPr/>
        </p:nvSpPr>
        <p:spPr>
          <a:xfrm>
            <a:off x="5169407" y="4526361"/>
            <a:ext cx="7022592" cy="1227963"/>
          </a:xfrm>
          <a:custGeom>
            <a:avLst/>
            <a:gdLst/>
            <a:ahLst/>
            <a:cxnLst/>
            <a:rect l="l" t="t" r="r" b="b"/>
            <a:pathLst>
              <a:path w="5266944" h="1227963">
                <a:moveTo>
                  <a:pt x="5266944" y="204723"/>
                </a:moveTo>
                <a:lnTo>
                  <a:pt x="5266944" y="1023302"/>
                </a:lnTo>
                <a:lnTo>
                  <a:pt x="5266265" y="1040087"/>
                </a:lnTo>
                <a:lnTo>
                  <a:pt x="5256503" y="1087990"/>
                </a:lnTo>
                <a:lnTo>
                  <a:pt x="5236263" y="1131108"/>
                </a:lnTo>
                <a:lnTo>
                  <a:pt x="5206968" y="1168019"/>
                </a:lnTo>
                <a:lnTo>
                  <a:pt x="5170043" y="1197299"/>
                </a:lnTo>
                <a:lnTo>
                  <a:pt x="5126914" y="1217529"/>
                </a:lnTo>
                <a:lnTo>
                  <a:pt x="5079005" y="1227284"/>
                </a:lnTo>
                <a:lnTo>
                  <a:pt x="5062220" y="1227962"/>
                </a:lnTo>
                <a:lnTo>
                  <a:pt x="0" y="1227962"/>
                </a:lnTo>
                <a:lnTo>
                  <a:pt x="0" y="0"/>
                </a:lnTo>
                <a:lnTo>
                  <a:pt x="5062220" y="0"/>
                </a:lnTo>
                <a:lnTo>
                  <a:pt x="5111405" y="5951"/>
                </a:lnTo>
                <a:lnTo>
                  <a:pt x="5156286" y="22857"/>
                </a:lnTo>
                <a:lnTo>
                  <a:pt x="5195437" y="49292"/>
                </a:lnTo>
                <a:lnTo>
                  <a:pt x="5227433" y="83832"/>
                </a:lnTo>
                <a:lnTo>
                  <a:pt x="5250850" y="125051"/>
                </a:lnTo>
                <a:lnTo>
                  <a:pt x="5264263" y="171525"/>
                </a:lnTo>
                <a:lnTo>
                  <a:pt x="5266944" y="204723"/>
                </a:lnTo>
                <a:close/>
              </a:path>
            </a:pathLst>
          </a:custGeom>
          <a:ln w="25400">
            <a:solidFill>
              <a:srgbClr val="D0D7E8"/>
            </a:solidFill>
          </a:ln>
        </p:spPr>
        <p:txBody>
          <a:bodyPr wrap="square" lIns="0" tIns="0" rIns="0" bIns="0" rtlCol="0">
            <a:noAutofit/>
          </a:bodyPr>
          <a:lstStyle/>
          <a:p>
            <a:endParaRPr/>
          </a:p>
        </p:txBody>
      </p:sp>
      <p:sp>
        <p:nvSpPr>
          <p:cNvPr id="20" name="object 20"/>
          <p:cNvSpPr/>
          <p:nvPr/>
        </p:nvSpPr>
        <p:spPr>
          <a:xfrm>
            <a:off x="1219201" y="4372945"/>
            <a:ext cx="3950207" cy="1534871"/>
          </a:xfrm>
          <a:custGeom>
            <a:avLst/>
            <a:gdLst/>
            <a:ahLst/>
            <a:cxnLst/>
            <a:rect l="l" t="t" r="r" b="b"/>
            <a:pathLst>
              <a:path w="2962655" h="1534871">
                <a:moveTo>
                  <a:pt x="0" y="255778"/>
                </a:moveTo>
                <a:lnTo>
                  <a:pt x="0" y="1279055"/>
                </a:lnTo>
                <a:lnTo>
                  <a:pt x="848" y="1300036"/>
                </a:lnTo>
                <a:lnTo>
                  <a:pt x="7435" y="1340532"/>
                </a:lnTo>
                <a:lnTo>
                  <a:pt x="20104" y="1378632"/>
                </a:lnTo>
                <a:lnTo>
                  <a:pt x="38329" y="1413809"/>
                </a:lnTo>
                <a:lnTo>
                  <a:pt x="61583" y="1445539"/>
                </a:lnTo>
                <a:lnTo>
                  <a:pt x="89339" y="1473293"/>
                </a:lnTo>
                <a:lnTo>
                  <a:pt x="121070" y="1496545"/>
                </a:lnTo>
                <a:lnTo>
                  <a:pt x="156249" y="1514768"/>
                </a:lnTo>
                <a:lnTo>
                  <a:pt x="194351" y="1527436"/>
                </a:lnTo>
                <a:lnTo>
                  <a:pt x="234847" y="1534023"/>
                </a:lnTo>
                <a:lnTo>
                  <a:pt x="255828" y="1534871"/>
                </a:lnTo>
                <a:lnTo>
                  <a:pt x="2706878" y="1534871"/>
                </a:lnTo>
                <a:lnTo>
                  <a:pt x="2748357" y="1531523"/>
                </a:lnTo>
                <a:lnTo>
                  <a:pt x="2787708" y="1521829"/>
                </a:lnTo>
                <a:lnTo>
                  <a:pt x="2824405" y="1506318"/>
                </a:lnTo>
                <a:lnTo>
                  <a:pt x="2857920" y="1485514"/>
                </a:lnTo>
                <a:lnTo>
                  <a:pt x="2887725" y="1459945"/>
                </a:lnTo>
                <a:lnTo>
                  <a:pt x="2913294" y="1430138"/>
                </a:lnTo>
                <a:lnTo>
                  <a:pt x="2934099" y="1396619"/>
                </a:lnTo>
                <a:lnTo>
                  <a:pt x="2949612" y="1359914"/>
                </a:lnTo>
                <a:lnTo>
                  <a:pt x="2959307" y="1320550"/>
                </a:lnTo>
                <a:lnTo>
                  <a:pt x="2962655" y="1279055"/>
                </a:lnTo>
                <a:lnTo>
                  <a:pt x="2962655" y="255778"/>
                </a:lnTo>
                <a:lnTo>
                  <a:pt x="2959307" y="214267"/>
                </a:lnTo>
                <a:lnTo>
                  <a:pt x="2949612" y="174898"/>
                </a:lnTo>
                <a:lnTo>
                  <a:pt x="2934099" y="138194"/>
                </a:lnTo>
                <a:lnTo>
                  <a:pt x="2913294" y="104680"/>
                </a:lnTo>
                <a:lnTo>
                  <a:pt x="2887725" y="74882"/>
                </a:lnTo>
                <a:lnTo>
                  <a:pt x="2857920" y="49324"/>
                </a:lnTo>
                <a:lnTo>
                  <a:pt x="2824405" y="28532"/>
                </a:lnTo>
                <a:lnTo>
                  <a:pt x="2787708" y="13031"/>
                </a:lnTo>
                <a:lnTo>
                  <a:pt x="2748357" y="3345"/>
                </a:lnTo>
                <a:lnTo>
                  <a:pt x="2706878" y="0"/>
                </a:lnTo>
                <a:lnTo>
                  <a:pt x="255828" y="0"/>
                </a:lnTo>
                <a:lnTo>
                  <a:pt x="214332" y="3345"/>
                </a:lnTo>
                <a:lnTo>
                  <a:pt x="174968" y="13031"/>
                </a:lnTo>
                <a:lnTo>
                  <a:pt x="138261" y="28532"/>
                </a:lnTo>
                <a:lnTo>
                  <a:pt x="104740" y="49324"/>
                </a:lnTo>
                <a:lnTo>
                  <a:pt x="74931" y="74882"/>
                </a:lnTo>
                <a:lnTo>
                  <a:pt x="49360" y="104680"/>
                </a:lnTo>
                <a:lnTo>
                  <a:pt x="28555" y="138194"/>
                </a:lnTo>
                <a:lnTo>
                  <a:pt x="13042" y="174898"/>
                </a:lnTo>
                <a:lnTo>
                  <a:pt x="3348" y="214267"/>
                </a:lnTo>
                <a:lnTo>
                  <a:pt x="0" y="255778"/>
                </a:lnTo>
                <a:close/>
              </a:path>
            </a:pathLst>
          </a:custGeom>
          <a:solidFill>
            <a:srgbClr val="4F81BC"/>
          </a:solidFill>
        </p:spPr>
        <p:txBody>
          <a:bodyPr wrap="square" lIns="0" tIns="0" rIns="0" bIns="0" rtlCol="0">
            <a:noAutofit/>
          </a:bodyPr>
          <a:lstStyle/>
          <a:p>
            <a:endParaRPr/>
          </a:p>
        </p:txBody>
      </p:sp>
      <p:sp>
        <p:nvSpPr>
          <p:cNvPr id="21" name="object 21"/>
          <p:cNvSpPr/>
          <p:nvPr/>
        </p:nvSpPr>
        <p:spPr>
          <a:xfrm>
            <a:off x="1219201" y="4372945"/>
            <a:ext cx="3950207" cy="1534871"/>
          </a:xfrm>
          <a:custGeom>
            <a:avLst/>
            <a:gdLst/>
            <a:ahLst/>
            <a:cxnLst/>
            <a:rect l="l" t="t" r="r" b="b"/>
            <a:pathLst>
              <a:path w="2962655" h="1534871">
                <a:moveTo>
                  <a:pt x="0" y="255778"/>
                </a:moveTo>
                <a:lnTo>
                  <a:pt x="3348" y="214267"/>
                </a:lnTo>
                <a:lnTo>
                  <a:pt x="13042" y="174898"/>
                </a:lnTo>
                <a:lnTo>
                  <a:pt x="28555" y="138194"/>
                </a:lnTo>
                <a:lnTo>
                  <a:pt x="49360" y="104680"/>
                </a:lnTo>
                <a:lnTo>
                  <a:pt x="74931" y="74882"/>
                </a:lnTo>
                <a:lnTo>
                  <a:pt x="104740" y="49324"/>
                </a:lnTo>
                <a:lnTo>
                  <a:pt x="138261" y="28532"/>
                </a:lnTo>
                <a:lnTo>
                  <a:pt x="174968" y="13031"/>
                </a:lnTo>
                <a:lnTo>
                  <a:pt x="214332" y="3345"/>
                </a:lnTo>
                <a:lnTo>
                  <a:pt x="255828" y="0"/>
                </a:lnTo>
                <a:lnTo>
                  <a:pt x="2706878" y="0"/>
                </a:lnTo>
                <a:lnTo>
                  <a:pt x="2748357" y="3345"/>
                </a:lnTo>
                <a:lnTo>
                  <a:pt x="2787708" y="13031"/>
                </a:lnTo>
                <a:lnTo>
                  <a:pt x="2824405" y="28532"/>
                </a:lnTo>
                <a:lnTo>
                  <a:pt x="2857920" y="49324"/>
                </a:lnTo>
                <a:lnTo>
                  <a:pt x="2887725" y="74882"/>
                </a:lnTo>
                <a:lnTo>
                  <a:pt x="2913294" y="104680"/>
                </a:lnTo>
                <a:lnTo>
                  <a:pt x="2934099" y="138194"/>
                </a:lnTo>
                <a:lnTo>
                  <a:pt x="2949612" y="174898"/>
                </a:lnTo>
                <a:lnTo>
                  <a:pt x="2959307" y="214267"/>
                </a:lnTo>
                <a:lnTo>
                  <a:pt x="2962655" y="255778"/>
                </a:lnTo>
                <a:lnTo>
                  <a:pt x="2962655" y="1279055"/>
                </a:lnTo>
                <a:lnTo>
                  <a:pt x="2959307" y="1320550"/>
                </a:lnTo>
                <a:lnTo>
                  <a:pt x="2949612" y="1359914"/>
                </a:lnTo>
                <a:lnTo>
                  <a:pt x="2934099" y="1396619"/>
                </a:lnTo>
                <a:lnTo>
                  <a:pt x="2913294" y="1430138"/>
                </a:lnTo>
                <a:lnTo>
                  <a:pt x="2887725" y="1459945"/>
                </a:lnTo>
                <a:lnTo>
                  <a:pt x="2857920" y="1485514"/>
                </a:lnTo>
                <a:lnTo>
                  <a:pt x="2824405" y="1506318"/>
                </a:lnTo>
                <a:lnTo>
                  <a:pt x="2787708" y="1521829"/>
                </a:lnTo>
                <a:lnTo>
                  <a:pt x="2748357" y="1531523"/>
                </a:lnTo>
                <a:lnTo>
                  <a:pt x="2706878" y="1534871"/>
                </a:lnTo>
                <a:lnTo>
                  <a:pt x="255828" y="1534871"/>
                </a:lnTo>
                <a:lnTo>
                  <a:pt x="214332" y="1531523"/>
                </a:lnTo>
                <a:lnTo>
                  <a:pt x="174968" y="1521829"/>
                </a:lnTo>
                <a:lnTo>
                  <a:pt x="138261" y="1506318"/>
                </a:lnTo>
                <a:lnTo>
                  <a:pt x="104740" y="1485514"/>
                </a:lnTo>
                <a:lnTo>
                  <a:pt x="74931" y="1459945"/>
                </a:lnTo>
                <a:lnTo>
                  <a:pt x="49360" y="1430138"/>
                </a:lnTo>
                <a:lnTo>
                  <a:pt x="28555" y="1396619"/>
                </a:lnTo>
                <a:lnTo>
                  <a:pt x="13042" y="1359914"/>
                </a:lnTo>
                <a:lnTo>
                  <a:pt x="3348" y="1320550"/>
                </a:lnTo>
                <a:lnTo>
                  <a:pt x="0" y="1279055"/>
                </a:lnTo>
                <a:lnTo>
                  <a:pt x="0" y="255778"/>
                </a:lnTo>
                <a:close/>
              </a:path>
            </a:pathLst>
          </a:custGeom>
          <a:ln w="25400">
            <a:solidFill>
              <a:srgbClr val="FFFFFF"/>
            </a:solidFill>
          </a:ln>
        </p:spPr>
        <p:txBody>
          <a:bodyPr wrap="square" lIns="0" tIns="0" rIns="0" bIns="0" rtlCol="0">
            <a:noAutofit/>
          </a:bodyPr>
          <a:lstStyle/>
          <a:p>
            <a:endParaRPr/>
          </a:p>
        </p:txBody>
      </p:sp>
      <p:sp>
        <p:nvSpPr>
          <p:cNvPr id="16" name="object 16"/>
          <p:cNvSpPr txBox="1"/>
          <p:nvPr/>
        </p:nvSpPr>
        <p:spPr>
          <a:xfrm>
            <a:off x="3577675" y="254787"/>
            <a:ext cx="2190588" cy="534720"/>
          </a:xfrm>
          <a:prstGeom prst="rect">
            <a:avLst/>
          </a:prstGeom>
        </p:spPr>
        <p:txBody>
          <a:bodyPr wrap="square" lIns="0" tIns="0" rIns="0" bIns="0" rtlCol="0">
            <a:noAutofit/>
          </a:bodyPr>
          <a:lstStyle/>
          <a:p>
            <a:pPr marL="12700">
              <a:lnSpc>
                <a:spcPts val="4180"/>
              </a:lnSpc>
              <a:spcBef>
                <a:spcPts val="209"/>
              </a:spcBef>
            </a:pPr>
            <a:r>
              <a:rPr sz="6000" b="1" spc="0" baseline="3413" dirty="0" smtClean="0">
                <a:solidFill>
                  <a:schemeClr val="accent1">
                    <a:lumMod val="75000"/>
                  </a:schemeClr>
                </a:solidFill>
                <a:latin typeface="Calibri"/>
                <a:cs typeface="Calibri"/>
              </a:rPr>
              <a:t>Medios</a:t>
            </a:r>
            <a:endParaRPr sz="4000" b="1" dirty="0">
              <a:solidFill>
                <a:schemeClr val="accent1">
                  <a:lumMod val="75000"/>
                </a:schemeClr>
              </a:solidFill>
              <a:latin typeface="Calibri"/>
              <a:cs typeface="Calibri"/>
            </a:endParaRPr>
          </a:p>
        </p:txBody>
      </p:sp>
      <p:sp>
        <p:nvSpPr>
          <p:cNvPr id="15" name="object 15"/>
          <p:cNvSpPr txBox="1"/>
          <p:nvPr/>
        </p:nvSpPr>
        <p:spPr>
          <a:xfrm>
            <a:off x="5779978" y="254787"/>
            <a:ext cx="2939265" cy="534720"/>
          </a:xfrm>
          <a:prstGeom prst="rect">
            <a:avLst/>
          </a:prstGeom>
        </p:spPr>
        <p:txBody>
          <a:bodyPr wrap="square" lIns="0" tIns="0" rIns="0" bIns="0" rtlCol="0">
            <a:noAutofit/>
          </a:bodyPr>
          <a:lstStyle/>
          <a:p>
            <a:pPr marL="12700">
              <a:lnSpc>
                <a:spcPts val="4180"/>
              </a:lnSpc>
              <a:spcBef>
                <a:spcPts val="209"/>
              </a:spcBef>
            </a:pPr>
            <a:r>
              <a:rPr sz="6000" b="1" spc="0" baseline="3413" dirty="0" smtClean="0">
                <a:solidFill>
                  <a:schemeClr val="accent1">
                    <a:lumMod val="75000"/>
                  </a:schemeClr>
                </a:solidFill>
                <a:latin typeface="Calibri"/>
                <a:cs typeface="Calibri"/>
              </a:rPr>
              <a:t>de</a:t>
            </a:r>
            <a:r>
              <a:rPr sz="6000" b="1" spc="-39" baseline="3413" dirty="0" smtClean="0">
                <a:solidFill>
                  <a:schemeClr val="accent1">
                    <a:lumMod val="75000"/>
                  </a:schemeClr>
                </a:solidFill>
                <a:latin typeface="Calibri"/>
                <a:cs typeface="Calibri"/>
              </a:rPr>
              <a:t> </a:t>
            </a:r>
            <a:r>
              <a:rPr sz="6000" b="1" spc="0" baseline="3413" dirty="0" smtClean="0">
                <a:solidFill>
                  <a:schemeClr val="accent1">
                    <a:lumMod val="75000"/>
                  </a:schemeClr>
                </a:solidFill>
                <a:latin typeface="Calibri"/>
                <a:cs typeface="Calibri"/>
              </a:rPr>
              <a:t>P</a:t>
            </a:r>
            <a:r>
              <a:rPr sz="6000" b="1" spc="-14" baseline="3413" dirty="0" smtClean="0">
                <a:solidFill>
                  <a:schemeClr val="accent1">
                    <a:lumMod val="75000"/>
                  </a:schemeClr>
                </a:solidFill>
                <a:latin typeface="Calibri"/>
                <a:cs typeface="Calibri"/>
              </a:rPr>
              <a:t>r</a:t>
            </a:r>
            <a:r>
              <a:rPr sz="6000" b="1" spc="0" baseline="3413" dirty="0" smtClean="0">
                <a:solidFill>
                  <a:schemeClr val="accent1">
                    <a:lumMod val="75000"/>
                  </a:schemeClr>
                </a:solidFill>
                <a:latin typeface="Calibri"/>
                <a:cs typeface="Calibri"/>
              </a:rPr>
              <a:t>ueba</a:t>
            </a:r>
            <a:endParaRPr sz="4000" b="1" dirty="0">
              <a:solidFill>
                <a:schemeClr val="accent1">
                  <a:lumMod val="75000"/>
                </a:schemeClr>
              </a:solidFill>
              <a:latin typeface="Calibri"/>
              <a:cs typeface="Calibri"/>
            </a:endParaRPr>
          </a:p>
        </p:txBody>
      </p:sp>
      <p:sp>
        <p:nvSpPr>
          <p:cNvPr id="13" name="object 13"/>
          <p:cNvSpPr txBox="1"/>
          <p:nvPr/>
        </p:nvSpPr>
        <p:spPr>
          <a:xfrm>
            <a:off x="1950889" y="1308434"/>
            <a:ext cx="2526795" cy="1241882"/>
          </a:xfrm>
          <a:prstGeom prst="rect">
            <a:avLst/>
          </a:prstGeom>
        </p:spPr>
        <p:txBody>
          <a:bodyPr wrap="square" lIns="0" tIns="0" rIns="0" bIns="0" rtlCol="0">
            <a:noAutofit/>
          </a:bodyPr>
          <a:lstStyle/>
          <a:p>
            <a:pPr marL="328041" marR="357769" algn="ctr">
              <a:lnSpc>
                <a:spcPts val="3155"/>
              </a:lnSpc>
              <a:spcBef>
                <a:spcPts val="157"/>
              </a:spcBef>
            </a:pPr>
            <a:r>
              <a:rPr sz="4500" b="1" spc="9" baseline="2730" dirty="0" smtClean="0">
                <a:solidFill>
                  <a:srgbClr val="FFFFFF"/>
                </a:solidFill>
                <a:latin typeface="Calibri"/>
                <a:cs typeface="Calibri"/>
              </a:rPr>
              <a:t>P</a:t>
            </a:r>
            <a:r>
              <a:rPr sz="4500" b="1" spc="-9" baseline="2730" dirty="0" smtClean="0">
                <a:solidFill>
                  <a:srgbClr val="FFFFFF"/>
                </a:solidFill>
                <a:latin typeface="Calibri"/>
                <a:cs typeface="Calibri"/>
              </a:rPr>
              <a:t>r</a:t>
            </a:r>
            <a:r>
              <a:rPr sz="4500" b="1" spc="0" baseline="2730" dirty="0" smtClean="0">
                <a:solidFill>
                  <a:srgbClr val="FFFFFF"/>
                </a:solidFill>
                <a:latin typeface="Calibri"/>
                <a:cs typeface="Calibri"/>
              </a:rPr>
              <a:t>ueba</a:t>
            </a:r>
            <a:endParaRPr sz="3000">
              <a:latin typeface="Calibri"/>
              <a:cs typeface="Calibri"/>
            </a:endParaRPr>
          </a:p>
          <a:p>
            <a:pPr algn="ctr">
              <a:lnSpc>
                <a:spcPts val="3290"/>
              </a:lnSpc>
              <a:spcBef>
                <a:spcPts val="6"/>
              </a:spcBef>
            </a:pPr>
            <a:r>
              <a:rPr sz="4500" b="1" spc="-29" baseline="2730" dirty="0" smtClean="0">
                <a:solidFill>
                  <a:srgbClr val="FFFFFF"/>
                </a:solidFill>
                <a:latin typeface="Calibri"/>
                <a:cs typeface="Calibri"/>
              </a:rPr>
              <a:t>c</a:t>
            </a:r>
            <a:r>
              <a:rPr sz="4500" b="1" spc="0" baseline="2730" dirty="0" smtClean="0">
                <a:solidFill>
                  <a:srgbClr val="FFFFFF"/>
                </a:solidFill>
                <a:latin typeface="Calibri"/>
                <a:cs typeface="Calibri"/>
              </a:rPr>
              <a:t>o</a:t>
            </a:r>
            <a:r>
              <a:rPr sz="4500" b="1" spc="-9" baseline="2730" dirty="0" smtClean="0">
                <a:solidFill>
                  <a:srgbClr val="FFFFFF"/>
                </a:solidFill>
                <a:latin typeface="Calibri"/>
                <a:cs typeface="Calibri"/>
              </a:rPr>
              <a:t>n</a:t>
            </a:r>
            <a:r>
              <a:rPr sz="4500" b="1" spc="0" baseline="2730" dirty="0" smtClean="0">
                <a:solidFill>
                  <a:srgbClr val="FFFFFF"/>
                </a:solidFill>
                <a:latin typeface="Calibri"/>
                <a:cs typeface="Calibri"/>
              </a:rPr>
              <a:t>du</a:t>
            </a:r>
            <a:r>
              <a:rPr sz="4500" b="1" spc="-14" baseline="2730" dirty="0" smtClean="0">
                <a:solidFill>
                  <a:srgbClr val="FFFFFF"/>
                </a:solidFill>
                <a:latin typeface="Calibri"/>
                <a:cs typeface="Calibri"/>
              </a:rPr>
              <a:t>c</a:t>
            </a:r>
            <a:r>
              <a:rPr sz="4500" b="1" spc="0" baseline="2730" dirty="0" smtClean="0">
                <a:solidFill>
                  <a:srgbClr val="FFFFFF"/>
                </a:solidFill>
                <a:latin typeface="Calibri"/>
                <a:cs typeface="Calibri"/>
              </a:rPr>
              <a:t>e</a:t>
            </a:r>
            <a:r>
              <a:rPr sz="4500" b="1" spc="-25" baseline="2730" dirty="0" smtClean="0">
                <a:solidFill>
                  <a:srgbClr val="FFFFFF"/>
                </a:solidFill>
                <a:latin typeface="Calibri"/>
                <a:cs typeface="Calibri"/>
              </a:rPr>
              <a:t>n</a:t>
            </a:r>
            <a:r>
              <a:rPr sz="4500" b="1" spc="-54" baseline="2730" dirty="0" smtClean="0">
                <a:solidFill>
                  <a:srgbClr val="FFFFFF"/>
                </a:solidFill>
                <a:latin typeface="Calibri"/>
                <a:cs typeface="Calibri"/>
              </a:rPr>
              <a:t>t</a:t>
            </a:r>
            <a:r>
              <a:rPr sz="4500" b="1" spc="0" baseline="2730" dirty="0" smtClean="0">
                <a:solidFill>
                  <a:srgbClr val="FFFFFF"/>
                </a:solidFill>
                <a:latin typeface="Calibri"/>
                <a:cs typeface="Calibri"/>
              </a:rPr>
              <a:t>e</a:t>
            </a:r>
            <a:endParaRPr sz="3000">
              <a:latin typeface="Calibri"/>
              <a:cs typeface="Calibri"/>
            </a:endParaRPr>
          </a:p>
          <a:p>
            <a:pPr marL="486768" marR="518044" algn="ctr">
              <a:lnSpc>
                <a:spcPts val="3290"/>
              </a:lnSpc>
            </a:pPr>
            <a:r>
              <a:rPr sz="4500" spc="0" baseline="2730" dirty="0" smtClean="0">
                <a:solidFill>
                  <a:srgbClr val="FFFFFF"/>
                </a:solidFill>
                <a:latin typeface="Calibri"/>
                <a:cs typeface="Calibri"/>
              </a:rPr>
              <a:t>(1</a:t>
            </a:r>
            <a:r>
              <a:rPr sz="4500" spc="-19" baseline="2730" dirty="0" smtClean="0">
                <a:solidFill>
                  <a:srgbClr val="FFFFFF"/>
                </a:solidFill>
                <a:latin typeface="Calibri"/>
                <a:cs typeface="Calibri"/>
              </a:rPr>
              <a:t>6</a:t>
            </a:r>
            <a:r>
              <a:rPr sz="4500" spc="-9" baseline="2730" dirty="0" smtClean="0">
                <a:solidFill>
                  <a:srgbClr val="FFFFFF"/>
                </a:solidFill>
                <a:latin typeface="Calibri"/>
                <a:cs typeface="Calibri"/>
              </a:rPr>
              <a:t>1</a:t>
            </a:r>
            <a:r>
              <a:rPr sz="4500" spc="0" baseline="2730" dirty="0" smtClean="0">
                <a:solidFill>
                  <a:srgbClr val="FFFFFF"/>
                </a:solidFill>
                <a:latin typeface="Calibri"/>
                <a:cs typeface="Calibri"/>
              </a:rPr>
              <a:t>)</a:t>
            </a:r>
            <a:endParaRPr sz="3000">
              <a:latin typeface="Calibri"/>
              <a:cs typeface="Calibri"/>
            </a:endParaRPr>
          </a:p>
        </p:txBody>
      </p:sp>
      <p:sp>
        <p:nvSpPr>
          <p:cNvPr id="12" name="object 12"/>
          <p:cNvSpPr txBox="1"/>
          <p:nvPr/>
        </p:nvSpPr>
        <p:spPr>
          <a:xfrm>
            <a:off x="5484538" y="1465939"/>
            <a:ext cx="276409" cy="306120"/>
          </a:xfrm>
          <a:prstGeom prst="rect">
            <a:avLst/>
          </a:prstGeom>
        </p:spPr>
        <p:txBody>
          <a:bodyPr wrap="square" lIns="0" tIns="0" rIns="0" bIns="0" rtlCol="0">
            <a:noAutofit/>
          </a:bodyPr>
          <a:lstStyle/>
          <a:p>
            <a:pPr marL="12700">
              <a:lnSpc>
                <a:spcPts val="2350"/>
              </a:lnSpc>
              <a:spcBef>
                <a:spcPts val="117"/>
              </a:spcBef>
            </a:pPr>
            <a:r>
              <a:rPr sz="3300" spc="0" baseline="2482" dirty="0" smtClean="0">
                <a:latin typeface="Calibri"/>
                <a:cs typeface="Calibri"/>
              </a:rPr>
              <a:t>•</a:t>
            </a:r>
            <a:endParaRPr sz="2200">
              <a:latin typeface="Calibri"/>
              <a:cs typeface="Calibri"/>
            </a:endParaRPr>
          </a:p>
        </p:txBody>
      </p:sp>
      <p:sp>
        <p:nvSpPr>
          <p:cNvPr id="11" name="object 11"/>
          <p:cNvSpPr txBox="1"/>
          <p:nvPr/>
        </p:nvSpPr>
        <p:spPr>
          <a:xfrm>
            <a:off x="5789337" y="1465939"/>
            <a:ext cx="5599939" cy="922070"/>
          </a:xfrm>
          <a:prstGeom prst="rect">
            <a:avLst/>
          </a:prstGeom>
        </p:spPr>
        <p:txBody>
          <a:bodyPr wrap="square" lIns="0" tIns="0" rIns="0" bIns="0" rtlCol="0">
            <a:noAutofit/>
          </a:bodyPr>
          <a:lstStyle/>
          <a:p>
            <a:pPr marL="12700" marR="42062">
              <a:lnSpc>
                <a:spcPts val="2350"/>
              </a:lnSpc>
              <a:spcBef>
                <a:spcPts val="117"/>
              </a:spcBef>
            </a:pPr>
            <a:r>
              <a:rPr sz="3300" spc="-9" baseline="2482" dirty="0" smtClean="0">
                <a:latin typeface="Calibri"/>
                <a:cs typeface="Calibri"/>
              </a:rPr>
              <a:t>Ap</a:t>
            </a:r>
            <a:r>
              <a:rPr sz="3300" spc="0" baseline="2482" dirty="0" smtClean="0">
                <a:latin typeface="Calibri"/>
                <a:cs typeface="Calibri"/>
              </a:rPr>
              <a:t>titud</a:t>
            </a:r>
            <a:r>
              <a:rPr sz="3300" spc="-29" baseline="2482" dirty="0" smtClean="0">
                <a:latin typeface="Calibri"/>
                <a:cs typeface="Calibri"/>
              </a:rPr>
              <a:t> </a:t>
            </a:r>
            <a:r>
              <a:rPr sz="3300" spc="-9" baseline="2482" dirty="0" smtClean="0">
                <a:latin typeface="Calibri"/>
                <a:cs typeface="Calibri"/>
              </a:rPr>
              <a:t>d</a:t>
            </a:r>
            <a:r>
              <a:rPr sz="3300" spc="0" baseline="2482" dirty="0" smtClean="0">
                <a:latin typeface="Calibri"/>
                <a:cs typeface="Calibri"/>
              </a:rPr>
              <a:t>el </a:t>
            </a:r>
            <a:r>
              <a:rPr sz="3300" spc="-19" baseline="2482" dirty="0" smtClean="0">
                <a:latin typeface="Calibri"/>
                <a:cs typeface="Calibri"/>
              </a:rPr>
              <a:t>c</a:t>
            </a:r>
            <a:r>
              <a:rPr sz="3300" spc="9" baseline="2482" dirty="0" smtClean="0">
                <a:latin typeface="Calibri"/>
                <a:cs typeface="Calibri"/>
              </a:rPr>
              <a:t>o</a:t>
            </a:r>
            <a:r>
              <a:rPr sz="3300" spc="-34" baseline="2482" dirty="0" smtClean="0">
                <a:latin typeface="Calibri"/>
                <a:cs typeface="Calibri"/>
              </a:rPr>
              <a:t>n</a:t>
            </a:r>
            <a:r>
              <a:rPr sz="3300" spc="-19" baseline="2482" dirty="0" smtClean="0">
                <a:latin typeface="Calibri"/>
                <a:cs typeface="Calibri"/>
              </a:rPr>
              <a:t>t</a:t>
            </a:r>
            <a:r>
              <a:rPr sz="3300" spc="0" baseline="2482" dirty="0" smtClean="0">
                <a:latin typeface="Calibri"/>
                <a:cs typeface="Calibri"/>
              </a:rPr>
              <a:t>en</a:t>
            </a:r>
            <a:r>
              <a:rPr sz="3300" spc="-9" baseline="2482" dirty="0" smtClean="0">
                <a:latin typeface="Calibri"/>
                <a:cs typeface="Calibri"/>
              </a:rPr>
              <a:t>id</a:t>
            </a:r>
            <a:r>
              <a:rPr sz="3300" spc="0" baseline="2482" dirty="0" smtClean="0">
                <a:latin typeface="Calibri"/>
                <a:cs typeface="Calibri"/>
              </a:rPr>
              <a:t>o</a:t>
            </a:r>
            <a:r>
              <a:rPr sz="3300" spc="-34" baseline="2482" dirty="0" smtClean="0">
                <a:latin typeface="Calibri"/>
                <a:cs typeface="Calibri"/>
              </a:rPr>
              <a:t> </a:t>
            </a:r>
            <a:r>
              <a:rPr sz="3300" spc="0" baseline="2482" dirty="0" smtClean="0">
                <a:latin typeface="Calibri"/>
                <a:cs typeface="Calibri"/>
              </a:rPr>
              <a:t>i</a:t>
            </a:r>
            <a:r>
              <a:rPr sz="3300" spc="-34" baseline="2482" dirty="0" smtClean="0">
                <a:latin typeface="Calibri"/>
                <a:cs typeface="Calibri"/>
              </a:rPr>
              <a:t>n</a:t>
            </a:r>
            <a:r>
              <a:rPr sz="3300" spc="0" baseline="2482" dirty="0" smtClean="0">
                <a:latin typeface="Calibri"/>
                <a:cs typeface="Calibri"/>
              </a:rPr>
              <a:t>trí</a:t>
            </a:r>
            <a:r>
              <a:rPr sz="3300" spc="-9" baseline="2482" dirty="0" smtClean="0">
                <a:latin typeface="Calibri"/>
                <a:cs typeface="Calibri"/>
              </a:rPr>
              <a:t>n</a:t>
            </a:r>
            <a:r>
              <a:rPr sz="3300" spc="0" baseline="2482" dirty="0" smtClean="0">
                <a:latin typeface="Calibri"/>
                <a:cs typeface="Calibri"/>
              </a:rPr>
              <a:t>se</a:t>
            </a:r>
            <a:r>
              <a:rPr sz="3300" spc="-19" baseline="2482" dirty="0" smtClean="0">
                <a:latin typeface="Calibri"/>
                <a:cs typeface="Calibri"/>
              </a:rPr>
              <a:t>c</a:t>
            </a:r>
            <a:r>
              <a:rPr sz="3300" spc="0" baseline="2482" dirty="0" smtClean="0">
                <a:latin typeface="Calibri"/>
                <a:cs typeface="Calibri"/>
              </a:rPr>
              <a:t>o</a:t>
            </a:r>
            <a:r>
              <a:rPr sz="3300" spc="-9" baseline="2482" dirty="0" smtClean="0">
                <a:latin typeface="Calibri"/>
                <a:cs typeface="Calibri"/>
              </a:rPr>
              <a:t> </a:t>
            </a:r>
            <a:r>
              <a:rPr sz="3300" spc="0" baseline="2482" dirty="0" smtClean="0">
                <a:latin typeface="Calibri"/>
                <a:cs typeface="Calibri"/>
              </a:rPr>
              <a:t>y</a:t>
            </a:r>
            <a:endParaRPr sz="2200">
              <a:latin typeface="Calibri"/>
              <a:cs typeface="Calibri"/>
            </a:endParaRPr>
          </a:p>
          <a:p>
            <a:pPr marL="12700">
              <a:lnSpc>
                <a:spcPts val="2425"/>
              </a:lnSpc>
              <a:spcBef>
                <a:spcPts val="3"/>
              </a:spcBef>
            </a:pPr>
            <a:r>
              <a:rPr sz="3300" spc="-4" baseline="2482" dirty="0" smtClean="0">
                <a:latin typeface="Calibri"/>
                <a:cs typeface="Calibri"/>
              </a:rPr>
              <a:t>p</a:t>
            </a:r>
            <a:r>
              <a:rPr sz="3300" spc="0" baseline="2482" dirty="0" smtClean="0">
                <a:latin typeface="Calibri"/>
                <a:cs typeface="Calibri"/>
              </a:rPr>
              <a:t>artic</a:t>
            </a:r>
            <a:r>
              <a:rPr sz="3300" spc="-4" baseline="2482" dirty="0" smtClean="0">
                <a:latin typeface="Calibri"/>
                <a:cs typeface="Calibri"/>
              </a:rPr>
              <a:t>u</a:t>
            </a:r>
            <a:r>
              <a:rPr sz="3300" spc="0" baseline="2482" dirty="0" smtClean="0">
                <a:latin typeface="Calibri"/>
                <a:cs typeface="Calibri"/>
              </a:rPr>
              <a:t>lar</a:t>
            </a:r>
            <a:r>
              <a:rPr sz="3300" spc="-25" baseline="2482" dirty="0" smtClean="0">
                <a:latin typeface="Calibri"/>
                <a:cs typeface="Calibri"/>
              </a:rPr>
              <a:t> </a:t>
            </a:r>
            <a:r>
              <a:rPr sz="3300" spc="-4" baseline="2482" dirty="0" smtClean="0">
                <a:latin typeface="Calibri"/>
                <a:cs typeface="Calibri"/>
              </a:rPr>
              <a:t>p</a:t>
            </a:r>
            <a:r>
              <a:rPr sz="3300" spc="0" baseline="2482" dirty="0" smtClean="0">
                <a:latin typeface="Calibri"/>
                <a:cs typeface="Calibri"/>
              </a:rPr>
              <a:t>a</a:t>
            </a:r>
            <a:r>
              <a:rPr sz="3300" spc="-50" baseline="2482" dirty="0" smtClean="0">
                <a:latin typeface="Calibri"/>
                <a:cs typeface="Calibri"/>
              </a:rPr>
              <a:t>r</a:t>
            </a:r>
            <a:r>
              <a:rPr sz="3300" spc="0" baseline="2482" dirty="0" smtClean="0">
                <a:latin typeface="Calibri"/>
                <a:cs typeface="Calibri"/>
              </a:rPr>
              <a:t>a de</a:t>
            </a:r>
            <a:r>
              <a:rPr sz="3300" spc="9" baseline="2482" dirty="0" smtClean="0">
                <a:latin typeface="Calibri"/>
                <a:cs typeface="Calibri"/>
              </a:rPr>
              <a:t>mo</a:t>
            </a:r>
            <a:r>
              <a:rPr sz="3300" spc="-25" baseline="2482" dirty="0" smtClean="0">
                <a:latin typeface="Calibri"/>
                <a:cs typeface="Calibri"/>
              </a:rPr>
              <a:t>s</a:t>
            </a:r>
            <a:r>
              <a:rPr sz="3300" spc="0" baseline="2482" dirty="0" smtClean="0">
                <a:latin typeface="Calibri"/>
                <a:cs typeface="Calibri"/>
              </a:rPr>
              <a:t>t</a:t>
            </a:r>
            <a:r>
              <a:rPr sz="3300" spc="-44" baseline="2482" dirty="0" smtClean="0">
                <a:latin typeface="Calibri"/>
                <a:cs typeface="Calibri"/>
              </a:rPr>
              <a:t>r</a:t>
            </a:r>
            <a:r>
              <a:rPr sz="3300" spc="0" baseline="2482" dirty="0" smtClean="0">
                <a:latin typeface="Calibri"/>
                <a:cs typeface="Calibri"/>
              </a:rPr>
              <a:t>ar</a:t>
            </a:r>
            <a:r>
              <a:rPr sz="3300" spc="-44" baseline="2482" dirty="0" smtClean="0">
                <a:latin typeface="Calibri"/>
                <a:cs typeface="Calibri"/>
              </a:rPr>
              <a:t> </a:t>
            </a:r>
            <a:r>
              <a:rPr sz="3300" spc="0" baseline="2482" dirty="0" smtClean="0">
                <a:latin typeface="Calibri"/>
                <a:cs typeface="Calibri"/>
              </a:rPr>
              <a:t>el</a:t>
            </a:r>
            <a:r>
              <a:rPr sz="3300" spc="-14" baseline="2482" dirty="0" smtClean="0">
                <a:latin typeface="Calibri"/>
                <a:cs typeface="Calibri"/>
              </a:rPr>
              <a:t> </a:t>
            </a:r>
            <a:r>
              <a:rPr sz="3300" spc="-4" baseline="2482" dirty="0" smtClean="0">
                <a:latin typeface="Calibri"/>
                <a:cs typeface="Calibri"/>
              </a:rPr>
              <a:t>h</a:t>
            </a:r>
            <a:r>
              <a:rPr sz="3300" spc="0" baseline="2482" dirty="0" smtClean="0">
                <a:latin typeface="Calibri"/>
                <a:cs typeface="Calibri"/>
              </a:rPr>
              <a:t>echo</a:t>
            </a:r>
            <a:r>
              <a:rPr sz="3300" spc="-9" baseline="2482" dirty="0" smtClean="0">
                <a:latin typeface="Calibri"/>
                <a:cs typeface="Calibri"/>
              </a:rPr>
              <a:t> </a:t>
            </a:r>
            <a:r>
              <a:rPr sz="3300" spc="0" baseline="2482" dirty="0" smtClean="0">
                <a:latin typeface="Calibri"/>
                <a:cs typeface="Calibri"/>
              </a:rPr>
              <a:t>a</a:t>
            </a:r>
            <a:endParaRPr sz="2200">
              <a:latin typeface="Calibri"/>
              <a:cs typeface="Calibri"/>
            </a:endParaRPr>
          </a:p>
          <a:p>
            <a:pPr marL="12700" marR="42062">
              <a:lnSpc>
                <a:spcPts val="2425"/>
              </a:lnSpc>
            </a:pPr>
            <a:r>
              <a:rPr sz="3300" spc="-9" baseline="2482" dirty="0" smtClean="0">
                <a:latin typeface="Calibri"/>
                <a:cs typeface="Calibri"/>
              </a:rPr>
              <a:t>p</a:t>
            </a:r>
            <a:r>
              <a:rPr sz="3300" spc="-25" baseline="2482" dirty="0" smtClean="0">
                <a:latin typeface="Calibri"/>
                <a:cs typeface="Calibri"/>
              </a:rPr>
              <a:t>r</a:t>
            </a:r>
            <a:r>
              <a:rPr sz="3300" spc="9" baseline="2482" dirty="0" smtClean="0">
                <a:latin typeface="Calibri"/>
                <a:cs typeface="Calibri"/>
              </a:rPr>
              <a:t>o</a:t>
            </a:r>
            <a:r>
              <a:rPr sz="3300" spc="-9" baseline="2482" dirty="0" smtClean="0">
                <a:latin typeface="Calibri"/>
                <a:cs typeface="Calibri"/>
              </a:rPr>
              <a:t>b</a:t>
            </a:r>
            <a:r>
              <a:rPr sz="3300" spc="0" baseline="2482" dirty="0" smtClean="0">
                <a:latin typeface="Calibri"/>
                <a:cs typeface="Calibri"/>
              </a:rPr>
              <a:t>ar</a:t>
            </a:r>
            <a:endParaRPr sz="2200">
              <a:latin typeface="Calibri"/>
              <a:cs typeface="Calibri"/>
            </a:endParaRPr>
          </a:p>
        </p:txBody>
      </p:sp>
      <p:sp>
        <p:nvSpPr>
          <p:cNvPr id="10" name="object 10"/>
          <p:cNvSpPr txBox="1"/>
          <p:nvPr/>
        </p:nvSpPr>
        <p:spPr>
          <a:xfrm>
            <a:off x="1467238" y="3130122"/>
            <a:ext cx="3494723" cy="824433"/>
          </a:xfrm>
          <a:prstGeom prst="rect">
            <a:avLst/>
          </a:prstGeom>
        </p:spPr>
        <p:txBody>
          <a:bodyPr wrap="square" lIns="0" tIns="0" rIns="0" bIns="0" rtlCol="0">
            <a:noAutofit/>
          </a:bodyPr>
          <a:lstStyle/>
          <a:p>
            <a:pPr marL="690778" marR="720978" algn="ctr">
              <a:lnSpc>
                <a:spcPts val="3155"/>
              </a:lnSpc>
              <a:spcBef>
                <a:spcPts val="157"/>
              </a:spcBef>
            </a:pPr>
            <a:r>
              <a:rPr sz="4500" b="1" spc="9" baseline="2730" dirty="0" smtClean="0">
                <a:solidFill>
                  <a:srgbClr val="FFFFFF"/>
                </a:solidFill>
                <a:latin typeface="Calibri"/>
                <a:cs typeface="Calibri"/>
              </a:rPr>
              <a:t>P</a:t>
            </a:r>
            <a:r>
              <a:rPr sz="4500" b="1" spc="-9" baseline="2730" dirty="0" smtClean="0">
                <a:solidFill>
                  <a:srgbClr val="FFFFFF"/>
                </a:solidFill>
                <a:latin typeface="Calibri"/>
                <a:cs typeface="Calibri"/>
              </a:rPr>
              <a:t>r</a:t>
            </a:r>
            <a:r>
              <a:rPr sz="4500" b="1" spc="0" baseline="2730" dirty="0" smtClean="0">
                <a:solidFill>
                  <a:srgbClr val="FFFFFF"/>
                </a:solidFill>
                <a:latin typeface="Calibri"/>
                <a:cs typeface="Calibri"/>
              </a:rPr>
              <a:t>ueba</a:t>
            </a:r>
            <a:endParaRPr sz="3000">
              <a:latin typeface="Calibri"/>
              <a:cs typeface="Calibri"/>
            </a:endParaRPr>
          </a:p>
          <a:p>
            <a:pPr algn="ctr">
              <a:lnSpc>
                <a:spcPts val="3290"/>
              </a:lnSpc>
              <a:spcBef>
                <a:spcPts val="6"/>
              </a:spcBef>
            </a:pPr>
            <a:r>
              <a:rPr sz="4500" b="1" spc="0" baseline="2730" dirty="0" smtClean="0">
                <a:solidFill>
                  <a:srgbClr val="FFFFFF"/>
                </a:solidFill>
                <a:latin typeface="Calibri"/>
                <a:cs typeface="Calibri"/>
              </a:rPr>
              <a:t>pe</a:t>
            </a:r>
            <a:r>
              <a:rPr sz="4500" b="1" spc="-14" baseline="2730" dirty="0" smtClean="0">
                <a:solidFill>
                  <a:srgbClr val="FFFFFF"/>
                </a:solidFill>
                <a:latin typeface="Calibri"/>
                <a:cs typeface="Calibri"/>
              </a:rPr>
              <a:t>r</a:t>
            </a:r>
            <a:r>
              <a:rPr sz="4500" b="1" spc="-9" baseline="2730" dirty="0" smtClean="0">
                <a:solidFill>
                  <a:srgbClr val="FFFFFF"/>
                </a:solidFill>
                <a:latin typeface="Calibri"/>
                <a:cs typeface="Calibri"/>
              </a:rPr>
              <a:t>t</a:t>
            </a:r>
            <a:r>
              <a:rPr sz="4500" b="1" spc="0" baseline="2730" dirty="0" smtClean="0">
                <a:solidFill>
                  <a:srgbClr val="FFFFFF"/>
                </a:solidFill>
                <a:latin typeface="Calibri"/>
                <a:cs typeface="Calibri"/>
              </a:rPr>
              <a:t>ine</a:t>
            </a:r>
            <a:r>
              <a:rPr sz="4500" b="1" spc="-19" baseline="2730" dirty="0" smtClean="0">
                <a:solidFill>
                  <a:srgbClr val="FFFFFF"/>
                </a:solidFill>
                <a:latin typeface="Calibri"/>
                <a:cs typeface="Calibri"/>
              </a:rPr>
              <a:t>n</a:t>
            </a:r>
            <a:r>
              <a:rPr sz="4500" b="1" spc="-54" baseline="2730" dirty="0" smtClean="0">
                <a:solidFill>
                  <a:srgbClr val="FFFFFF"/>
                </a:solidFill>
                <a:latin typeface="Calibri"/>
                <a:cs typeface="Calibri"/>
              </a:rPr>
              <a:t>t</a:t>
            </a:r>
            <a:r>
              <a:rPr sz="4500" b="1" spc="0" baseline="2730" dirty="0" smtClean="0">
                <a:solidFill>
                  <a:srgbClr val="FFFFFF"/>
                </a:solidFill>
                <a:latin typeface="Calibri"/>
                <a:cs typeface="Calibri"/>
              </a:rPr>
              <a:t>e</a:t>
            </a:r>
            <a:r>
              <a:rPr sz="4500" b="1" spc="19" baseline="2730" dirty="0" smtClean="0">
                <a:solidFill>
                  <a:srgbClr val="FFFFFF"/>
                </a:solidFill>
                <a:latin typeface="Calibri"/>
                <a:cs typeface="Calibri"/>
              </a:rPr>
              <a:t> </a:t>
            </a:r>
            <a:r>
              <a:rPr sz="4500" spc="0" baseline="2730" dirty="0" smtClean="0">
                <a:solidFill>
                  <a:srgbClr val="FFFFFF"/>
                </a:solidFill>
                <a:latin typeface="Calibri"/>
                <a:cs typeface="Calibri"/>
              </a:rPr>
              <a:t>(1</a:t>
            </a:r>
            <a:r>
              <a:rPr sz="4500" spc="-19" baseline="2730" dirty="0" smtClean="0">
                <a:solidFill>
                  <a:srgbClr val="FFFFFF"/>
                </a:solidFill>
                <a:latin typeface="Calibri"/>
                <a:cs typeface="Calibri"/>
              </a:rPr>
              <a:t>6</a:t>
            </a:r>
            <a:r>
              <a:rPr sz="4500" spc="-9" baseline="2730" dirty="0" smtClean="0">
                <a:solidFill>
                  <a:srgbClr val="FFFFFF"/>
                </a:solidFill>
                <a:latin typeface="Calibri"/>
                <a:cs typeface="Calibri"/>
              </a:rPr>
              <a:t>1</a:t>
            </a:r>
            <a:r>
              <a:rPr sz="4500" spc="0" baseline="2730" dirty="0" smtClean="0">
                <a:solidFill>
                  <a:srgbClr val="FFFFFF"/>
                </a:solidFill>
                <a:latin typeface="Calibri"/>
                <a:cs typeface="Calibri"/>
              </a:rPr>
              <a:t>)</a:t>
            </a:r>
            <a:endParaRPr sz="3000">
              <a:latin typeface="Calibri"/>
              <a:cs typeface="Calibri"/>
            </a:endParaRPr>
          </a:p>
        </p:txBody>
      </p:sp>
      <p:sp>
        <p:nvSpPr>
          <p:cNvPr id="9" name="object 9"/>
          <p:cNvSpPr txBox="1"/>
          <p:nvPr/>
        </p:nvSpPr>
        <p:spPr>
          <a:xfrm>
            <a:off x="5484538" y="3207085"/>
            <a:ext cx="297213" cy="330199"/>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a:t>
            </a:r>
            <a:endParaRPr sz="2400">
              <a:latin typeface="Calibri"/>
              <a:cs typeface="Calibri"/>
            </a:endParaRPr>
          </a:p>
        </p:txBody>
      </p:sp>
      <p:sp>
        <p:nvSpPr>
          <p:cNvPr id="8" name="object 8"/>
          <p:cNvSpPr txBox="1"/>
          <p:nvPr/>
        </p:nvSpPr>
        <p:spPr>
          <a:xfrm>
            <a:off x="5789338" y="3207085"/>
            <a:ext cx="6004516" cy="665937"/>
          </a:xfrm>
          <a:prstGeom prst="rect">
            <a:avLst/>
          </a:prstGeom>
        </p:spPr>
        <p:txBody>
          <a:bodyPr wrap="square" lIns="0" tIns="0" rIns="0" bIns="0" rtlCol="0">
            <a:noAutofit/>
          </a:bodyPr>
          <a:lstStyle/>
          <a:p>
            <a:pPr marL="12700">
              <a:lnSpc>
                <a:spcPts val="2545"/>
              </a:lnSpc>
              <a:spcBef>
                <a:spcPts val="127"/>
              </a:spcBef>
            </a:pPr>
            <a:r>
              <a:rPr sz="3600" spc="-54" baseline="3413" dirty="0" smtClean="0">
                <a:latin typeface="Calibri"/>
                <a:cs typeface="Calibri"/>
              </a:rPr>
              <a:t>R</a:t>
            </a:r>
            <a:r>
              <a:rPr sz="3600" spc="-19" baseline="3413" dirty="0" smtClean="0">
                <a:latin typeface="Calibri"/>
                <a:cs typeface="Calibri"/>
              </a:rPr>
              <a:t>e</a:t>
            </a:r>
            <a:r>
              <a:rPr sz="3600" spc="-59" baseline="3413" dirty="0" smtClean="0">
                <a:latin typeface="Calibri"/>
                <a:cs typeface="Calibri"/>
              </a:rPr>
              <a:t>f</a:t>
            </a:r>
            <a:r>
              <a:rPr sz="3600" spc="0" baseline="3413" dirty="0" smtClean="0">
                <a:latin typeface="Calibri"/>
                <a:cs typeface="Calibri"/>
              </a:rPr>
              <a:t>e</a:t>
            </a:r>
            <a:r>
              <a:rPr sz="3600" spc="4" baseline="3413" dirty="0" smtClean="0">
                <a:latin typeface="Calibri"/>
                <a:cs typeface="Calibri"/>
              </a:rPr>
              <a:t>r</a:t>
            </a:r>
            <a:r>
              <a:rPr sz="3600" spc="0" baseline="3413" dirty="0" smtClean="0">
                <a:latin typeface="Calibri"/>
                <a:cs typeface="Calibri"/>
              </a:rPr>
              <a:t>i</a:t>
            </a:r>
            <a:r>
              <a:rPr sz="3600" spc="-44" baseline="3413" dirty="0" smtClean="0">
                <a:latin typeface="Calibri"/>
                <a:cs typeface="Calibri"/>
              </a:rPr>
              <a:t>r</a:t>
            </a:r>
            <a:r>
              <a:rPr sz="3600" spc="0" baseline="3413" dirty="0" smtClean="0">
                <a:latin typeface="Calibri"/>
                <a:cs typeface="Calibri"/>
              </a:rPr>
              <a:t>se</a:t>
            </a:r>
            <a:r>
              <a:rPr sz="3600" spc="9" baseline="3413" dirty="0" smtClean="0">
                <a:latin typeface="Calibri"/>
                <a:cs typeface="Calibri"/>
              </a:rPr>
              <a:t> </a:t>
            </a:r>
            <a:r>
              <a:rPr sz="3600" spc="0" baseline="3413" dirty="0" smtClean="0">
                <a:latin typeface="Calibri"/>
                <a:cs typeface="Calibri"/>
              </a:rPr>
              <a:t>a</a:t>
            </a:r>
            <a:r>
              <a:rPr sz="3600" spc="-9" baseline="3413" dirty="0" smtClean="0">
                <a:latin typeface="Calibri"/>
                <a:cs typeface="Calibri"/>
              </a:rPr>
              <a:t> </a:t>
            </a:r>
            <a:r>
              <a:rPr sz="3600" spc="9" baseline="3413" dirty="0" smtClean="0">
                <a:latin typeface="Calibri"/>
                <a:cs typeface="Calibri"/>
              </a:rPr>
              <a:t>d</a:t>
            </a:r>
            <a:r>
              <a:rPr sz="3600" spc="0" baseline="3413" dirty="0" smtClean="0">
                <a:latin typeface="Calibri"/>
                <a:cs typeface="Calibri"/>
              </a:rPr>
              <a:t>i</a:t>
            </a:r>
            <a:r>
              <a:rPr sz="3600" spc="-19" baseline="3413" dirty="0" smtClean="0">
                <a:latin typeface="Calibri"/>
                <a:cs typeface="Calibri"/>
              </a:rPr>
              <a:t>r</a:t>
            </a:r>
            <a:r>
              <a:rPr sz="3600" spc="0" baseline="3413" dirty="0" smtClean="0">
                <a:latin typeface="Calibri"/>
                <a:cs typeface="Calibri"/>
              </a:rPr>
              <a:t>ec</a:t>
            </a:r>
            <a:r>
              <a:rPr sz="3600" spc="-14" baseline="3413" dirty="0" smtClean="0">
                <a:latin typeface="Calibri"/>
                <a:cs typeface="Calibri"/>
              </a:rPr>
              <a:t>t</a:t>
            </a:r>
            <a:r>
              <a:rPr sz="3600" spc="0" baseline="3413" dirty="0" smtClean="0">
                <a:latin typeface="Calibri"/>
                <a:cs typeface="Calibri"/>
              </a:rPr>
              <a:t>a</a:t>
            </a:r>
            <a:r>
              <a:rPr sz="3600" spc="-34" baseline="3413" dirty="0" smtClean="0">
                <a:latin typeface="Calibri"/>
                <a:cs typeface="Calibri"/>
              </a:rPr>
              <a:t> </a:t>
            </a:r>
            <a:r>
              <a:rPr sz="3600" spc="0" baseline="3413" dirty="0" smtClean="0">
                <a:latin typeface="Calibri"/>
                <a:cs typeface="Calibri"/>
              </a:rPr>
              <a:t>o</a:t>
            </a:r>
            <a:r>
              <a:rPr sz="3600" spc="-9" baseline="3413" dirty="0" smtClean="0">
                <a:latin typeface="Calibri"/>
                <a:cs typeface="Calibri"/>
              </a:rPr>
              <a:t> </a:t>
            </a:r>
            <a:r>
              <a:rPr sz="3600" spc="0" baseline="3413" dirty="0" smtClean="0">
                <a:latin typeface="Calibri"/>
                <a:cs typeface="Calibri"/>
              </a:rPr>
              <a:t>i</a:t>
            </a:r>
            <a:r>
              <a:rPr sz="3600" spc="9" baseline="3413" dirty="0" smtClean="0">
                <a:latin typeface="Calibri"/>
                <a:cs typeface="Calibri"/>
              </a:rPr>
              <a:t>nd</a:t>
            </a:r>
            <a:r>
              <a:rPr sz="3600" spc="0" baseline="3413" dirty="0" smtClean="0">
                <a:latin typeface="Calibri"/>
                <a:cs typeface="Calibri"/>
              </a:rPr>
              <a:t>i</a:t>
            </a:r>
            <a:r>
              <a:rPr sz="3600" spc="-19" baseline="3413" dirty="0" smtClean="0">
                <a:latin typeface="Calibri"/>
                <a:cs typeface="Calibri"/>
              </a:rPr>
              <a:t>r</a:t>
            </a:r>
            <a:r>
              <a:rPr sz="3600" spc="0" baseline="3413" dirty="0" smtClean="0">
                <a:latin typeface="Calibri"/>
                <a:cs typeface="Calibri"/>
              </a:rPr>
              <a:t>ec</a:t>
            </a:r>
            <a:r>
              <a:rPr sz="3600" spc="-14" baseline="3413" dirty="0" smtClean="0">
                <a:latin typeface="Calibri"/>
                <a:cs typeface="Calibri"/>
              </a:rPr>
              <a:t>t</a:t>
            </a:r>
            <a:r>
              <a:rPr sz="3600" spc="0" baseline="3413" dirty="0" smtClean="0">
                <a:latin typeface="Calibri"/>
                <a:cs typeface="Calibri"/>
              </a:rPr>
              <a:t>am</a:t>
            </a:r>
            <a:r>
              <a:rPr sz="3600" spc="9" baseline="3413" dirty="0" smtClean="0">
                <a:latin typeface="Calibri"/>
                <a:cs typeface="Calibri"/>
              </a:rPr>
              <a:t>e</a:t>
            </a:r>
            <a:r>
              <a:rPr sz="3600" spc="-14" baseline="3413" dirty="0" smtClean="0">
                <a:latin typeface="Calibri"/>
                <a:cs typeface="Calibri"/>
              </a:rPr>
              <a:t>n</a:t>
            </a:r>
            <a:r>
              <a:rPr sz="3600" spc="-9" baseline="3413" dirty="0" smtClean="0">
                <a:latin typeface="Calibri"/>
                <a:cs typeface="Calibri"/>
              </a:rPr>
              <a:t>t</a:t>
            </a:r>
            <a:r>
              <a:rPr sz="3600" spc="0" baseline="3413" dirty="0" smtClean="0">
                <a:latin typeface="Calibri"/>
                <a:cs typeface="Calibri"/>
              </a:rPr>
              <a:t>e</a:t>
            </a:r>
            <a:endParaRPr sz="2400">
              <a:latin typeface="Calibri"/>
              <a:cs typeface="Calibri"/>
            </a:endParaRPr>
          </a:p>
          <a:p>
            <a:pPr marL="12700" marR="45720">
              <a:lnSpc>
                <a:spcPts val="2645"/>
              </a:lnSpc>
              <a:spcBef>
                <a:spcPts val="5"/>
              </a:spcBef>
            </a:pPr>
            <a:r>
              <a:rPr sz="3600" spc="0" baseline="2275" dirty="0" smtClean="0">
                <a:latin typeface="Calibri"/>
                <a:cs typeface="Calibri"/>
              </a:rPr>
              <a:t>a</a:t>
            </a:r>
            <a:r>
              <a:rPr sz="3600" spc="9" baseline="2275" dirty="0" smtClean="0">
                <a:latin typeface="Calibri"/>
                <a:cs typeface="Calibri"/>
              </a:rPr>
              <a:t> </a:t>
            </a:r>
            <a:r>
              <a:rPr sz="3600" spc="0" baseline="2275" dirty="0" smtClean="0">
                <a:latin typeface="Calibri"/>
                <a:cs typeface="Calibri"/>
              </a:rPr>
              <a:t>los</a:t>
            </a:r>
            <a:r>
              <a:rPr sz="3600" spc="-9" baseline="2275" dirty="0" smtClean="0">
                <a:latin typeface="Calibri"/>
                <a:cs typeface="Calibri"/>
              </a:rPr>
              <a:t> </a:t>
            </a:r>
            <a:r>
              <a:rPr sz="3600" spc="4" baseline="2275" dirty="0" smtClean="0">
                <a:latin typeface="Calibri"/>
                <a:cs typeface="Calibri"/>
              </a:rPr>
              <a:t>h</a:t>
            </a:r>
            <a:r>
              <a:rPr sz="3600" spc="0" baseline="2275" dirty="0" smtClean="0">
                <a:latin typeface="Calibri"/>
                <a:cs typeface="Calibri"/>
              </a:rPr>
              <a:t>ech</a:t>
            </a:r>
            <a:r>
              <a:rPr sz="3600" spc="9" baseline="2275" dirty="0" smtClean="0">
                <a:latin typeface="Calibri"/>
                <a:cs typeface="Calibri"/>
              </a:rPr>
              <a:t>o</a:t>
            </a:r>
            <a:r>
              <a:rPr sz="3600" spc="0" baseline="2275" dirty="0" smtClean="0">
                <a:latin typeface="Calibri"/>
                <a:cs typeface="Calibri"/>
              </a:rPr>
              <a:t>s</a:t>
            </a:r>
            <a:r>
              <a:rPr sz="3600" spc="-44" baseline="2275" dirty="0" smtClean="0">
                <a:latin typeface="Calibri"/>
                <a:cs typeface="Calibri"/>
              </a:rPr>
              <a:t> </a:t>
            </a:r>
            <a:r>
              <a:rPr sz="3600" spc="-29" baseline="2275" dirty="0" smtClean="0">
                <a:latin typeface="Calibri"/>
                <a:cs typeface="Calibri"/>
              </a:rPr>
              <a:t>c</a:t>
            </a:r>
            <a:r>
              <a:rPr sz="3600" spc="0" baseline="2275" dirty="0" smtClean="0">
                <a:latin typeface="Calibri"/>
                <a:cs typeface="Calibri"/>
              </a:rPr>
              <a:t>o</a:t>
            </a:r>
            <a:r>
              <a:rPr sz="3600" spc="-9" baseline="2275" dirty="0" smtClean="0">
                <a:latin typeface="Calibri"/>
                <a:cs typeface="Calibri"/>
              </a:rPr>
              <a:t>n</a:t>
            </a:r>
            <a:r>
              <a:rPr sz="3600" spc="9" baseline="2275" dirty="0" smtClean="0">
                <a:latin typeface="Calibri"/>
                <a:cs typeface="Calibri"/>
              </a:rPr>
              <a:t>t</a:t>
            </a:r>
            <a:r>
              <a:rPr sz="3600" spc="-44" baseline="2275" dirty="0" smtClean="0">
                <a:latin typeface="Calibri"/>
                <a:cs typeface="Calibri"/>
              </a:rPr>
              <a:t>r</a:t>
            </a:r>
            <a:r>
              <a:rPr sz="3600" spc="0" baseline="2275" dirty="0" smtClean="0">
                <a:latin typeface="Calibri"/>
                <a:cs typeface="Calibri"/>
              </a:rPr>
              <a:t>o</a:t>
            </a:r>
            <a:r>
              <a:rPr sz="3600" spc="-25" baseline="2275" dirty="0" smtClean="0">
                <a:latin typeface="Calibri"/>
                <a:cs typeface="Calibri"/>
              </a:rPr>
              <a:t>v</a:t>
            </a:r>
            <a:r>
              <a:rPr sz="3600" spc="0" baseline="2275" dirty="0" smtClean="0">
                <a:latin typeface="Calibri"/>
                <a:cs typeface="Calibri"/>
              </a:rPr>
              <a:t>er</a:t>
            </a:r>
            <a:r>
              <a:rPr sz="3600" spc="14" baseline="2275" dirty="0" smtClean="0">
                <a:latin typeface="Calibri"/>
                <a:cs typeface="Calibri"/>
              </a:rPr>
              <a:t>t</a:t>
            </a:r>
            <a:r>
              <a:rPr sz="3600" spc="0" baseline="2275" dirty="0" smtClean="0">
                <a:latin typeface="Calibri"/>
                <a:cs typeface="Calibri"/>
              </a:rPr>
              <a:t>i</a:t>
            </a:r>
            <a:r>
              <a:rPr sz="3600" spc="4" baseline="2275" dirty="0" smtClean="0">
                <a:latin typeface="Calibri"/>
                <a:cs typeface="Calibri"/>
              </a:rPr>
              <a:t>d</a:t>
            </a:r>
            <a:r>
              <a:rPr sz="3600" spc="0" baseline="2275" dirty="0" smtClean="0">
                <a:latin typeface="Calibri"/>
                <a:cs typeface="Calibri"/>
              </a:rPr>
              <a:t>os</a:t>
            </a:r>
            <a:endParaRPr sz="2400">
              <a:latin typeface="Calibri"/>
              <a:cs typeface="Calibri"/>
            </a:endParaRPr>
          </a:p>
        </p:txBody>
      </p:sp>
      <p:sp>
        <p:nvSpPr>
          <p:cNvPr id="7" name="object 7"/>
          <p:cNvSpPr txBox="1"/>
          <p:nvPr/>
        </p:nvSpPr>
        <p:spPr>
          <a:xfrm>
            <a:off x="5484538" y="4522551"/>
            <a:ext cx="252708" cy="1257045"/>
          </a:xfrm>
          <a:prstGeom prst="rect">
            <a:avLst/>
          </a:prstGeom>
        </p:spPr>
        <p:txBody>
          <a:bodyPr wrap="square" lIns="0" tIns="0" rIns="0" bIns="0" rtlCol="0">
            <a:noAutofit/>
          </a:bodyPr>
          <a:lstStyle/>
          <a:p>
            <a:pPr marL="12700" marR="197">
              <a:lnSpc>
                <a:spcPts val="2130"/>
              </a:lnSpc>
              <a:spcBef>
                <a:spcPts val="106"/>
              </a:spcBef>
            </a:pPr>
            <a:r>
              <a:rPr sz="3000" spc="0" baseline="2730" dirty="0" smtClean="0">
                <a:latin typeface="Calibri"/>
                <a:cs typeface="Calibri"/>
              </a:rPr>
              <a:t>•</a:t>
            </a:r>
            <a:endParaRPr sz="2000">
              <a:latin typeface="Calibri"/>
              <a:cs typeface="Calibri"/>
            </a:endParaRPr>
          </a:p>
          <a:p>
            <a:pPr marL="12700">
              <a:lnSpc>
                <a:spcPct val="101725"/>
              </a:lnSpc>
              <a:spcBef>
                <a:spcPts val="18"/>
              </a:spcBef>
            </a:pPr>
            <a:r>
              <a:rPr sz="2000" spc="0" dirty="0" smtClean="0">
                <a:latin typeface="Calibri"/>
                <a:cs typeface="Calibri"/>
              </a:rPr>
              <a:t>•</a:t>
            </a:r>
            <a:endParaRPr sz="2000">
              <a:latin typeface="Calibri"/>
              <a:cs typeface="Calibri"/>
            </a:endParaRPr>
          </a:p>
          <a:p>
            <a:pPr marL="12700" marR="197">
              <a:lnSpc>
                <a:spcPct val="101725"/>
              </a:lnSpc>
              <a:spcBef>
                <a:spcPts val="125"/>
              </a:spcBef>
            </a:pPr>
            <a:r>
              <a:rPr sz="2000" spc="0" dirty="0" smtClean="0">
                <a:latin typeface="Calibri"/>
                <a:cs typeface="Calibri"/>
              </a:rPr>
              <a:t>•</a:t>
            </a:r>
            <a:endParaRPr sz="2000">
              <a:latin typeface="Calibri"/>
              <a:cs typeface="Calibri"/>
            </a:endParaRPr>
          </a:p>
          <a:p>
            <a:pPr marL="12700" marR="197">
              <a:lnSpc>
                <a:spcPct val="101725"/>
              </a:lnSpc>
              <a:spcBef>
                <a:spcPts val="125"/>
              </a:spcBef>
            </a:pPr>
            <a:r>
              <a:rPr sz="2000" spc="0" dirty="0" smtClean="0">
                <a:latin typeface="Calibri"/>
                <a:cs typeface="Calibri"/>
              </a:rPr>
              <a:t>•</a:t>
            </a:r>
            <a:endParaRPr sz="2000">
              <a:latin typeface="Calibri"/>
              <a:cs typeface="Calibri"/>
            </a:endParaRPr>
          </a:p>
        </p:txBody>
      </p:sp>
      <p:sp>
        <p:nvSpPr>
          <p:cNvPr id="6" name="object 6"/>
          <p:cNvSpPr txBox="1"/>
          <p:nvPr/>
        </p:nvSpPr>
        <p:spPr>
          <a:xfrm>
            <a:off x="5789338" y="4522551"/>
            <a:ext cx="5506337" cy="1257045"/>
          </a:xfrm>
          <a:prstGeom prst="rect">
            <a:avLst/>
          </a:prstGeom>
        </p:spPr>
        <p:txBody>
          <a:bodyPr wrap="square" lIns="0" tIns="0" rIns="0" bIns="0" rtlCol="0">
            <a:noAutofit/>
          </a:bodyPr>
          <a:lstStyle/>
          <a:p>
            <a:pPr marL="12700" marR="46508">
              <a:lnSpc>
                <a:spcPts val="2130"/>
              </a:lnSpc>
              <a:spcBef>
                <a:spcPts val="106"/>
              </a:spcBef>
            </a:pPr>
            <a:r>
              <a:rPr sz="3000" b="1" spc="0" baseline="2730" dirty="0" smtClean="0">
                <a:latin typeface="Calibri"/>
                <a:cs typeface="Calibri"/>
              </a:rPr>
              <a:t>Los</a:t>
            </a:r>
            <a:r>
              <a:rPr sz="3000" b="1" spc="-22" baseline="2730" dirty="0" smtClean="0">
                <a:latin typeface="Calibri"/>
                <a:cs typeface="Calibri"/>
              </a:rPr>
              <a:t> </a:t>
            </a:r>
            <a:r>
              <a:rPr sz="3000" b="1" spc="0" baseline="2730" dirty="0" smtClean="0">
                <a:latin typeface="Calibri"/>
                <a:cs typeface="Calibri"/>
              </a:rPr>
              <a:t>a</a:t>
            </a:r>
            <a:r>
              <a:rPr sz="3000" b="1" spc="9" baseline="2730" dirty="0" smtClean="0">
                <a:latin typeface="Calibri"/>
                <a:cs typeface="Calibri"/>
              </a:rPr>
              <a:t>dm</a:t>
            </a:r>
            <a:r>
              <a:rPr sz="3000" b="1" spc="-9" baseline="2730" dirty="0" smtClean="0">
                <a:latin typeface="Calibri"/>
                <a:cs typeface="Calibri"/>
              </a:rPr>
              <a:t>i</a:t>
            </a:r>
            <a:r>
              <a:rPr sz="3000" b="1" spc="0" baseline="2730" dirty="0" smtClean="0">
                <a:latin typeface="Calibri"/>
                <a:cs typeface="Calibri"/>
              </a:rPr>
              <a:t>tid</a:t>
            </a:r>
            <a:r>
              <a:rPr sz="3000" b="1" spc="14" baseline="2730" dirty="0" smtClean="0">
                <a:latin typeface="Calibri"/>
                <a:cs typeface="Calibri"/>
              </a:rPr>
              <a:t>o</a:t>
            </a:r>
            <a:r>
              <a:rPr sz="3000" b="1" spc="0" baseline="2730" dirty="0" smtClean="0">
                <a:latin typeface="Calibri"/>
                <a:cs typeface="Calibri"/>
              </a:rPr>
              <a:t>s</a:t>
            </a:r>
            <a:r>
              <a:rPr sz="3000" b="1" spc="-82" baseline="2730" dirty="0" smtClean="0">
                <a:latin typeface="Calibri"/>
                <a:cs typeface="Calibri"/>
              </a:rPr>
              <a:t> </a:t>
            </a:r>
            <a:r>
              <a:rPr sz="3000" b="1" spc="14" baseline="2730" dirty="0" smtClean="0">
                <a:latin typeface="Calibri"/>
                <a:cs typeface="Calibri"/>
              </a:rPr>
              <a:t>p</a:t>
            </a:r>
            <a:r>
              <a:rPr sz="3000" b="1" spc="4" baseline="2730" dirty="0" smtClean="0">
                <a:latin typeface="Calibri"/>
                <a:cs typeface="Calibri"/>
              </a:rPr>
              <a:t>o</a:t>
            </a:r>
            <a:r>
              <a:rPr sz="3000" b="1" spc="0" baseline="2730" dirty="0" smtClean="0">
                <a:latin typeface="Calibri"/>
                <a:cs typeface="Calibri"/>
              </a:rPr>
              <a:t>r</a:t>
            </a:r>
            <a:r>
              <a:rPr sz="3000" b="1" spc="-38" baseline="2730" dirty="0" smtClean="0">
                <a:latin typeface="Calibri"/>
                <a:cs typeface="Calibri"/>
              </a:rPr>
              <a:t> </a:t>
            </a:r>
            <a:r>
              <a:rPr sz="3000" b="1" spc="-9" baseline="2730" dirty="0" smtClean="0">
                <a:latin typeface="Calibri"/>
                <a:cs typeface="Calibri"/>
              </a:rPr>
              <a:t>l</a:t>
            </a:r>
            <a:r>
              <a:rPr sz="3000" b="1" spc="0" baseline="2730" dirty="0" smtClean="0">
                <a:latin typeface="Calibri"/>
                <a:cs typeface="Calibri"/>
              </a:rPr>
              <a:t>a</a:t>
            </a:r>
            <a:r>
              <a:rPr sz="3000" b="1" spc="10" baseline="2730" dirty="0" smtClean="0">
                <a:latin typeface="Calibri"/>
                <a:cs typeface="Calibri"/>
              </a:rPr>
              <a:t> </a:t>
            </a:r>
            <a:r>
              <a:rPr sz="3000" b="1" spc="4" baseline="2730" dirty="0" smtClean="0">
                <a:latin typeface="Calibri"/>
                <a:cs typeface="Calibri"/>
              </a:rPr>
              <a:t>co</a:t>
            </a:r>
            <a:r>
              <a:rPr sz="3000" b="1" spc="-14" baseline="2730" dirty="0" smtClean="0">
                <a:latin typeface="Calibri"/>
                <a:cs typeface="Calibri"/>
              </a:rPr>
              <a:t>n</a:t>
            </a:r>
            <a:r>
              <a:rPr sz="3000" b="1" spc="0" baseline="2730" dirty="0" smtClean="0">
                <a:latin typeface="Calibri"/>
                <a:cs typeface="Calibri"/>
              </a:rPr>
              <a:t>t</a:t>
            </a:r>
            <a:r>
              <a:rPr sz="3000" b="1" spc="-29" baseline="2730" dirty="0" smtClean="0">
                <a:latin typeface="Calibri"/>
                <a:cs typeface="Calibri"/>
              </a:rPr>
              <a:t>r</a:t>
            </a:r>
            <a:r>
              <a:rPr sz="3000" b="1" spc="0" baseline="2730" dirty="0" smtClean="0">
                <a:latin typeface="Calibri"/>
                <a:cs typeface="Calibri"/>
              </a:rPr>
              <a:t>a</a:t>
            </a:r>
            <a:r>
              <a:rPr sz="3000" b="1" spc="9" baseline="2730" dirty="0" smtClean="0">
                <a:latin typeface="Calibri"/>
                <a:cs typeface="Calibri"/>
              </a:rPr>
              <a:t>p</a:t>
            </a:r>
            <a:r>
              <a:rPr sz="3000" b="1" spc="0" baseline="2730" dirty="0" smtClean="0">
                <a:latin typeface="Calibri"/>
                <a:cs typeface="Calibri"/>
              </a:rPr>
              <a:t>a</a:t>
            </a:r>
            <a:r>
              <a:rPr sz="3000" b="1" spc="9" baseline="2730" dirty="0" smtClean="0">
                <a:latin typeface="Calibri"/>
                <a:cs typeface="Calibri"/>
              </a:rPr>
              <a:t>r</a:t>
            </a:r>
            <a:r>
              <a:rPr sz="3000" b="1" spc="-19" baseline="2730" dirty="0" smtClean="0">
                <a:latin typeface="Calibri"/>
                <a:cs typeface="Calibri"/>
              </a:rPr>
              <a:t>t</a:t>
            </a:r>
            <a:r>
              <a:rPr sz="3000" b="1" spc="0" baseline="2730" dirty="0" smtClean="0">
                <a:latin typeface="Calibri"/>
                <a:cs typeface="Calibri"/>
              </a:rPr>
              <a:t>e</a:t>
            </a:r>
            <a:endParaRPr sz="2000">
              <a:latin typeface="Calibri"/>
              <a:cs typeface="Calibri"/>
            </a:endParaRPr>
          </a:p>
          <a:p>
            <a:pPr marL="12700" marR="46508">
              <a:lnSpc>
                <a:spcPct val="101725"/>
              </a:lnSpc>
              <a:spcBef>
                <a:spcPts val="18"/>
              </a:spcBef>
            </a:pPr>
            <a:r>
              <a:rPr sz="2000" b="1" spc="0" dirty="0" smtClean="0">
                <a:latin typeface="Calibri"/>
                <a:cs typeface="Calibri"/>
              </a:rPr>
              <a:t>Los</a:t>
            </a:r>
            <a:r>
              <a:rPr sz="2000" b="1" spc="-27" dirty="0" smtClean="0">
                <a:latin typeface="Calibri"/>
                <a:cs typeface="Calibri"/>
              </a:rPr>
              <a:t> </a:t>
            </a:r>
            <a:r>
              <a:rPr sz="2000" b="1" spc="0" dirty="0" smtClean="0">
                <a:latin typeface="Calibri"/>
                <a:cs typeface="Calibri"/>
              </a:rPr>
              <a:t>im</a:t>
            </a:r>
            <a:r>
              <a:rPr sz="2000" b="1" spc="14" dirty="0" smtClean="0">
                <a:latin typeface="Calibri"/>
                <a:cs typeface="Calibri"/>
              </a:rPr>
              <a:t>p</a:t>
            </a:r>
            <a:r>
              <a:rPr sz="2000" b="1" spc="4" dirty="0" smtClean="0">
                <a:latin typeface="Calibri"/>
                <a:cs typeface="Calibri"/>
              </a:rPr>
              <a:t>o</a:t>
            </a:r>
            <a:r>
              <a:rPr sz="2000" b="1" spc="0" dirty="0" smtClean="0">
                <a:latin typeface="Calibri"/>
                <a:cs typeface="Calibri"/>
              </a:rPr>
              <a:t>s</a:t>
            </a:r>
            <a:r>
              <a:rPr sz="2000" b="1" spc="-14" dirty="0" smtClean="0">
                <a:latin typeface="Calibri"/>
                <a:cs typeface="Calibri"/>
              </a:rPr>
              <a:t>i</a:t>
            </a:r>
            <a:r>
              <a:rPr sz="2000" b="1" spc="9" dirty="0" smtClean="0">
                <a:latin typeface="Calibri"/>
                <a:cs typeface="Calibri"/>
              </a:rPr>
              <a:t>b</a:t>
            </a:r>
            <a:r>
              <a:rPr sz="2000" b="1" spc="-9" dirty="0" smtClean="0">
                <a:latin typeface="Calibri"/>
                <a:cs typeface="Calibri"/>
              </a:rPr>
              <a:t>l</a:t>
            </a:r>
            <a:r>
              <a:rPr sz="2000" b="1" spc="0" dirty="0" smtClean="0">
                <a:latin typeface="Calibri"/>
                <a:cs typeface="Calibri"/>
              </a:rPr>
              <a:t>es</a:t>
            </a:r>
            <a:endParaRPr sz="2000">
              <a:latin typeface="Calibri"/>
              <a:cs typeface="Calibri"/>
            </a:endParaRPr>
          </a:p>
          <a:p>
            <a:pPr marL="12700">
              <a:lnSpc>
                <a:spcPct val="101725"/>
              </a:lnSpc>
              <a:spcBef>
                <a:spcPts val="125"/>
              </a:spcBef>
            </a:pPr>
            <a:r>
              <a:rPr sz="2000" b="1" spc="0" dirty="0" smtClean="0">
                <a:latin typeface="Calibri"/>
                <a:cs typeface="Calibri"/>
              </a:rPr>
              <a:t>Los</a:t>
            </a:r>
            <a:r>
              <a:rPr sz="2000" b="1" spc="-22" dirty="0" smtClean="0">
                <a:latin typeface="Calibri"/>
                <a:cs typeface="Calibri"/>
              </a:rPr>
              <a:t> </a:t>
            </a:r>
            <a:r>
              <a:rPr sz="2000" b="1" spc="9" dirty="0" smtClean="0">
                <a:latin typeface="Calibri"/>
                <a:cs typeface="Calibri"/>
              </a:rPr>
              <a:t>n</a:t>
            </a:r>
            <a:r>
              <a:rPr sz="2000" b="1" spc="4" dirty="0" smtClean="0">
                <a:latin typeface="Calibri"/>
                <a:cs typeface="Calibri"/>
              </a:rPr>
              <a:t>o</a:t>
            </a:r>
            <a:r>
              <a:rPr sz="2000" b="1" spc="-19" dirty="0" smtClean="0">
                <a:latin typeface="Calibri"/>
                <a:cs typeface="Calibri"/>
              </a:rPr>
              <a:t>t</a:t>
            </a:r>
            <a:r>
              <a:rPr sz="2000" b="1" spc="4" dirty="0" smtClean="0">
                <a:latin typeface="Calibri"/>
                <a:cs typeface="Calibri"/>
              </a:rPr>
              <a:t>o</a:t>
            </a:r>
            <a:r>
              <a:rPr sz="2000" b="1" spc="9" dirty="0" smtClean="0">
                <a:latin typeface="Calibri"/>
                <a:cs typeface="Calibri"/>
              </a:rPr>
              <a:t>r</a:t>
            </a:r>
            <a:r>
              <a:rPr sz="2000" b="1" spc="-9" dirty="0" smtClean="0">
                <a:latin typeface="Calibri"/>
                <a:cs typeface="Calibri"/>
              </a:rPr>
              <a:t>i</a:t>
            </a:r>
            <a:r>
              <a:rPr sz="2000" b="1" spc="4" dirty="0" smtClean="0">
                <a:latin typeface="Calibri"/>
                <a:cs typeface="Calibri"/>
              </a:rPr>
              <a:t>o</a:t>
            </a:r>
            <a:r>
              <a:rPr sz="2000" b="1" spc="0" dirty="0" smtClean="0">
                <a:latin typeface="Calibri"/>
                <a:cs typeface="Calibri"/>
              </a:rPr>
              <a:t>s</a:t>
            </a:r>
            <a:r>
              <a:rPr sz="2000" b="1" spc="-94" dirty="0" smtClean="0">
                <a:latin typeface="Calibri"/>
                <a:cs typeface="Calibri"/>
              </a:rPr>
              <a:t> </a:t>
            </a:r>
            <a:r>
              <a:rPr sz="2000" b="1" spc="0" dirty="0" smtClean="0">
                <a:latin typeface="Calibri"/>
                <a:cs typeface="Calibri"/>
              </a:rPr>
              <a:t>o</a:t>
            </a:r>
            <a:r>
              <a:rPr sz="2000" b="1" spc="-5" dirty="0" smtClean="0">
                <a:latin typeface="Calibri"/>
                <a:cs typeface="Calibri"/>
              </a:rPr>
              <a:t> </a:t>
            </a:r>
            <a:r>
              <a:rPr sz="2000" b="1" spc="14" dirty="0" smtClean="0">
                <a:latin typeface="Calibri"/>
                <a:cs typeface="Calibri"/>
              </a:rPr>
              <a:t>p</a:t>
            </a:r>
            <a:r>
              <a:rPr sz="2000" b="1" spc="9" dirty="0" smtClean="0">
                <a:latin typeface="Calibri"/>
                <a:cs typeface="Calibri"/>
              </a:rPr>
              <a:t>úb</a:t>
            </a:r>
            <a:r>
              <a:rPr sz="2000" b="1" spc="-9" dirty="0" smtClean="0">
                <a:latin typeface="Calibri"/>
                <a:cs typeface="Calibri"/>
              </a:rPr>
              <a:t>li</a:t>
            </a:r>
            <a:r>
              <a:rPr sz="2000" b="1" spc="4" dirty="0" smtClean="0">
                <a:latin typeface="Calibri"/>
                <a:cs typeface="Calibri"/>
              </a:rPr>
              <a:t>c</a:t>
            </a:r>
            <a:r>
              <a:rPr sz="2000" b="1" spc="0" dirty="0" smtClean="0">
                <a:latin typeface="Calibri"/>
                <a:cs typeface="Calibri"/>
              </a:rPr>
              <a:t>a</a:t>
            </a:r>
            <a:r>
              <a:rPr sz="2000" b="1" spc="9" dirty="0" smtClean="0">
                <a:latin typeface="Calibri"/>
                <a:cs typeface="Calibri"/>
              </a:rPr>
              <a:t>m</a:t>
            </a:r>
            <a:r>
              <a:rPr sz="2000" b="1" spc="4" dirty="0" smtClean="0">
                <a:latin typeface="Calibri"/>
                <a:cs typeface="Calibri"/>
              </a:rPr>
              <a:t>e</a:t>
            </a:r>
            <a:r>
              <a:rPr sz="2000" b="1" spc="-14" dirty="0" smtClean="0">
                <a:latin typeface="Calibri"/>
                <a:cs typeface="Calibri"/>
              </a:rPr>
              <a:t>n</a:t>
            </a:r>
            <a:r>
              <a:rPr sz="2000" b="1" spc="-19" dirty="0" smtClean="0">
                <a:latin typeface="Calibri"/>
                <a:cs typeface="Calibri"/>
              </a:rPr>
              <a:t>t</a:t>
            </a:r>
            <a:r>
              <a:rPr sz="2000" b="1" spc="0" dirty="0" smtClean="0">
                <a:latin typeface="Calibri"/>
                <a:cs typeface="Calibri"/>
              </a:rPr>
              <a:t>e</a:t>
            </a:r>
            <a:r>
              <a:rPr sz="2000" b="1" spc="-129" dirty="0" smtClean="0">
                <a:latin typeface="Calibri"/>
                <a:cs typeface="Calibri"/>
              </a:rPr>
              <a:t> </a:t>
            </a:r>
            <a:r>
              <a:rPr sz="2000" b="1" spc="4" dirty="0" smtClean="0">
                <a:latin typeface="Calibri"/>
                <a:cs typeface="Calibri"/>
              </a:rPr>
              <a:t>e</a:t>
            </a:r>
            <a:r>
              <a:rPr sz="2000" b="1" spc="-4" dirty="0" smtClean="0">
                <a:latin typeface="Calibri"/>
                <a:cs typeface="Calibri"/>
              </a:rPr>
              <a:t>v</a:t>
            </a:r>
            <a:r>
              <a:rPr sz="2000" b="1" spc="-9" dirty="0" smtClean="0">
                <a:latin typeface="Calibri"/>
                <a:cs typeface="Calibri"/>
              </a:rPr>
              <a:t>i</a:t>
            </a:r>
            <a:r>
              <a:rPr sz="2000" b="1" spc="9" dirty="0" smtClean="0">
                <a:latin typeface="Calibri"/>
                <a:cs typeface="Calibri"/>
              </a:rPr>
              <a:t>d</a:t>
            </a:r>
            <a:r>
              <a:rPr sz="2000" b="1" spc="4" dirty="0" smtClean="0">
                <a:latin typeface="Calibri"/>
                <a:cs typeface="Calibri"/>
              </a:rPr>
              <a:t>e</a:t>
            </a:r>
            <a:r>
              <a:rPr sz="2000" b="1" spc="-14" dirty="0" smtClean="0">
                <a:latin typeface="Calibri"/>
                <a:cs typeface="Calibri"/>
              </a:rPr>
              <a:t>n</a:t>
            </a:r>
            <a:r>
              <a:rPr sz="2000" b="1" spc="-19" dirty="0" smtClean="0">
                <a:latin typeface="Calibri"/>
                <a:cs typeface="Calibri"/>
              </a:rPr>
              <a:t>t</a:t>
            </a:r>
            <a:r>
              <a:rPr sz="2000" b="1" spc="4" dirty="0" smtClean="0">
                <a:latin typeface="Calibri"/>
                <a:cs typeface="Calibri"/>
              </a:rPr>
              <a:t>e</a:t>
            </a:r>
            <a:r>
              <a:rPr sz="2000" b="1" spc="0" dirty="0" smtClean="0">
                <a:latin typeface="Calibri"/>
                <a:cs typeface="Calibri"/>
              </a:rPr>
              <a:t>s</a:t>
            </a:r>
            <a:endParaRPr sz="2000">
              <a:latin typeface="Calibri"/>
              <a:cs typeface="Calibri"/>
            </a:endParaRPr>
          </a:p>
          <a:p>
            <a:pPr marL="12700" marR="46508">
              <a:lnSpc>
                <a:spcPct val="101725"/>
              </a:lnSpc>
              <a:spcBef>
                <a:spcPts val="125"/>
              </a:spcBef>
            </a:pPr>
            <a:r>
              <a:rPr sz="2000" b="1" spc="0" dirty="0" smtClean="0">
                <a:latin typeface="Calibri"/>
                <a:cs typeface="Calibri"/>
              </a:rPr>
              <a:t>Los</a:t>
            </a:r>
            <a:r>
              <a:rPr sz="2000" b="1" spc="-22" dirty="0" smtClean="0">
                <a:latin typeface="Calibri"/>
                <a:cs typeface="Calibri"/>
              </a:rPr>
              <a:t> </a:t>
            </a:r>
            <a:r>
              <a:rPr sz="2000" b="1" spc="9" dirty="0" smtClean="0">
                <a:latin typeface="Calibri"/>
                <a:cs typeface="Calibri"/>
              </a:rPr>
              <a:t>p</a:t>
            </a:r>
            <a:r>
              <a:rPr sz="2000" b="1" spc="-14" dirty="0" smtClean="0">
                <a:latin typeface="Calibri"/>
                <a:cs typeface="Calibri"/>
              </a:rPr>
              <a:t>r</a:t>
            </a:r>
            <a:r>
              <a:rPr sz="2000" b="1" spc="4" dirty="0" smtClean="0">
                <a:latin typeface="Calibri"/>
                <a:cs typeface="Calibri"/>
              </a:rPr>
              <a:t>e</a:t>
            </a:r>
            <a:r>
              <a:rPr sz="2000" b="1" spc="0" dirty="0" smtClean="0">
                <a:latin typeface="Calibri"/>
                <a:cs typeface="Calibri"/>
              </a:rPr>
              <a:t>s</a:t>
            </a:r>
            <a:r>
              <a:rPr sz="2000" b="1" spc="4" dirty="0" smtClean="0">
                <a:latin typeface="Calibri"/>
                <a:cs typeface="Calibri"/>
              </a:rPr>
              <a:t>u</a:t>
            </a:r>
            <a:r>
              <a:rPr sz="2000" b="1" spc="9" dirty="0" smtClean="0">
                <a:latin typeface="Calibri"/>
                <a:cs typeface="Calibri"/>
              </a:rPr>
              <a:t>m</a:t>
            </a:r>
            <a:r>
              <a:rPr sz="2000" b="1" spc="-9" dirty="0" smtClean="0">
                <a:latin typeface="Calibri"/>
                <a:cs typeface="Calibri"/>
              </a:rPr>
              <a:t>i</a:t>
            </a:r>
            <a:r>
              <a:rPr sz="2000" b="1" spc="9" dirty="0" smtClean="0">
                <a:latin typeface="Calibri"/>
                <a:cs typeface="Calibri"/>
              </a:rPr>
              <a:t>d</a:t>
            </a:r>
            <a:r>
              <a:rPr sz="2000" b="1" spc="4" dirty="0" smtClean="0">
                <a:latin typeface="Calibri"/>
                <a:cs typeface="Calibri"/>
              </a:rPr>
              <a:t>o</a:t>
            </a:r>
            <a:r>
              <a:rPr sz="2000" b="1" spc="0" dirty="0" smtClean="0">
                <a:latin typeface="Calibri"/>
                <a:cs typeface="Calibri"/>
              </a:rPr>
              <a:t>s</a:t>
            </a:r>
            <a:r>
              <a:rPr sz="2000" b="1" spc="-122" dirty="0" smtClean="0">
                <a:latin typeface="Calibri"/>
                <a:cs typeface="Calibri"/>
              </a:rPr>
              <a:t> </a:t>
            </a:r>
            <a:r>
              <a:rPr sz="2000" b="1" spc="9" dirty="0" smtClean="0">
                <a:latin typeface="Calibri"/>
                <a:cs typeface="Calibri"/>
              </a:rPr>
              <a:t>p</a:t>
            </a:r>
            <a:r>
              <a:rPr sz="2000" b="1" spc="4" dirty="0" smtClean="0">
                <a:latin typeface="Calibri"/>
                <a:cs typeface="Calibri"/>
              </a:rPr>
              <a:t>o</a:t>
            </a:r>
            <a:r>
              <a:rPr sz="2000" b="1" spc="0" dirty="0" smtClean="0">
                <a:latin typeface="Calibri"/>
                <a:cs typeface="Calibri"/>
              </a:rPr>
              <a:t>r</a:t>
            </a:r>
            <a:r>
              <a:rPr sz="2000" b="1" spc="-38" dirty="0" smtClean="0">
                <a:latin typeface="Calibri"/>
                <a:cs typeface="Calibri"/>
              </a:rPr>
              <a:t> </a:t>
            </a:r>
            <a:r>
              <a:rPr sz="2000" b="1" spc="-9" dirty="0" smtClean="0">
                <a:latin typeface="Calibri"/>
                <a:cs typeface="Calibri"/>
              </a:rPr>
              <a:t>l</a:t>
            </a:r>
            <a:r>
              <a:rPr sz="2000" b="1" spc="0" dirty="0" smtClean="0">
                <a:latin typeface="Calibri"/>
                <a:cs typeface="Calibri"/>
              </a:rPr>
              <a:t>a</a:t>
            </a:r>
            <a:r>
              <a:rPr sz="2000" b="1" spc="10" dirty="0" smtClean="0">
                <a:latin typeface="Calibri"/>
                <a:cs typeface="Calibri"/>
              </a:rPr>
              <a:t> </a:t>
            </a:r>
            <a:r>
              <a:rPr sz="2000" b="1" spc="-9" dirty="0" smtClean="0">
                <a:latin typeface="Calibri"/>
                <a:cs typeface="Calibri"/>
              </a:rPr>
              <a:t>l</a:t>
            </a:r>
            <a:r>
              <a:rPr sz="2000" b="1" spc="-19" dirty="0" smtClean="0">
                <a:latin typeface="Calibri"/>
                <a:cs typeface="Calibri"/>
              </a:rPr>
              <a:t>e</a:t>
            </a:r>
            <a:r>
              <a:rPr sz="2000" b="1" spc="0" dirty="0" smtClean="0">
                <a:latin typeface="Calibri"/>
                <a:cs typeface="Calibri"/>
              </a:rPr>
              <a:t>y</a:t>
            </a:r>
            <a:endParaRPr sz="2000">
              <a:latin typeface="Calibri"/>
              <a:cs typeface="Calibri"/>
            </a:endParaRPr>
          </a:p>
        </p:txBody>
      </p:sp>
      <p:sp>
        <p:nvSpPr>
          <p:cNvPr id="5" name="object 5"/>
          <p:cNvSpPr txBox="1"/>
          <p:nvPr/>
        </p:nvSpPr>
        <p:spPr>
          <a:xfrm>
            <a:off x="1621672" y="4533218"/>
            <a:ext cx="3185609" cy="1241806"/>
          </a:xfrm>
          <a:prstGeom prst="rect">
            <a:avLst/>
          </a:prstGeom>
        </p:spPr>
        <p:txBody>
          <a:bodyPr wrap="square" lIns="0" tIns="0" rIns="0" bIns="0" rtlCol="0">
            <a:noAutofit/>
          </a:bodyPr>
          <a:lstStyle/>
          <a:p>
            <a:pPr algn="ctr">
              <a:lnSpc>
                <a:spcPts val="3155"/>
              </a:lnSpc>
              <a:spcBef>
                <a:spcPts val="157"/>
              </a:spcBef>
            </a:pPr>
            <a:r>
              <a:rPr sz="4500" b="1" spc="0" baseline="2730" dirty="0" smtClean="0">
                <a:solidFill>
                  <a:srgbClr val="FFFFFF"/>
                </a:solidFill>
                <a:latin typeface="Calibri"/>
                <a:cs typeface="Calibri"/>
              </a:rPr>
              <a:t>Hech</a:t>
            </a:r>
            <a:r>
              <a:rPr sz="4500" b="1" spc="-9" baseline="2730" dirty="0" smtClean="0">
                <a:solidFill>
                  <a:srgbClr val="FFFFFF"/>
                </a:solidFill>
                <a:latin typeface="Calibri"/>
                <a:cs typeface="Calibri"/>
              </a:rPr>
              <a:t>o</a:t>
            </a:r>
            <a:r>
              <a:rPr sz="4500" b="1" spc="0" baseline="2730" dirty="0" smtClean="0">
                <a:solidFill>
                  <a:srgbClr val="FFFFFF"/>
                </a:solidFill>
                <a:latin typeface="Calibri"/>
                <a:cs typeface="Calibri"/>
              </a:rPr>
              <a:t>s</a:t>
            </a:r>
            <a:r>
              <a:rPr sz="4500" b="1" spc="19" baseline="2730" dirty="0" smtClean="0">
                <a:solidFill>
                  <a:srgbClr val="FFFFFF"/>
                </a:solidFill>
                <a:latin typeface="Calibri"/>
                <a:cs typeface="Calibri"/>
              </a:rPr>
              <a:t> </a:t>
            </a:r>
            <a:r>
              <a:rPr sz="4500" b="1" spc="0" baseline="2730" dirty="0" smtClean="0">
                <a:solidFill>
                  <a:srgbClr val="FFFFFF"/>
                </a:solidFill>
                <a:latin typeface="Calibri"/>
                <a:cs typeface="Calibri"/>
              </a:rPr>
              <a:t>que</a:t>
            </a:r>
            <a:r>
              <a:rPr sz="4500" b="1" spc="-9" baseline="2730" dirty="0" smtClean="0">
                <a:solidFill>
                  <a:srgbClr val="FFFFFF"/>
                </a:solidFill>
                <a:latin typeface="Calibri"/>
                <a:cs typeface="Calibri"/>
              </a:rPr>
              <a:t> </a:t>
            </a:r>
            <a:r>
              <a:rPr sz="4500" b="1" spc="0" baseline="2730" dirty="0" smtClean="0">
                <a:solidFill>
                  <a:srgbClr val="FFFFFF"/>
                </a:solidFill>
                <a:latin typeface="Calibri"/>
                <a:cs typeface="Calibri"/>
              </a:rPr>
              <a:t>no</a:t>
            </a:r>
            <a:endParaRPr sz="3000">
              <a:latin typeface="Calibri"/>
              <a:cs typeface="Calibri"/>
            </a:endParaRPr>
          </a:p>
          <a:p>
            <a:pPr marL="364619" marR="396167" algn="ctr">
              <a:lnSpc>
                <a:spcPts val="3290"/>
              </a:lnSpc>
              <a:spcBef>
                <a:spcPts val="6"/>
              </a:spcBef>
            </a:pPr>
            <a:r>
              <a:rPr sz="4500" b="1" spc="-34" baseline="2730" dirty="0" smtClean="0">
                <a:solidFill>
                  <a:srgbClr val="FFFFFF"/>
                </a:solidFill>
                <a:latin typeface="Calibri"/>
                <a:cs typeface="Calibri"/>
              </a:rPr>
              <a:t>r</a:t>
            </a:r>
            <a:r>
              <a:rPr sz="4500" b="1" spc="0" baseline="2730" dirty="0" smtClean="0">
                <a:solidFill>
                  <a:srgbClr val="FFFFFF"/>
                </a:solidFill>
                <a:latin typeface="Calibri"/>
                <a:cs typeface="Calibri"/>
              </a:rPr>
              <a:t>equie</a:t>
            </a:r>
            <a:r>
              <a:rPr sz="4500" b="1" spc="-34" baseline="2730" dirty="0" smtClean="0">
                <a:solidFill>
                  <a:srgbClr val="FFFFFF"/>
                </a:solidFill>
                <a:latin typeface="Calibri"/>
                <a:cs typeface="Calibri"/>
              </a:rPr>
              <a:t>r</a:t>
            </a:r>
            <a:r>
              <a:rPr sz="4500" b="1" spc="0" baseline="2730" dirty="0" smtClean="0">
                <a:solidFill>
                  <a:srgbClr val="FFFFFF"/>
                </a:solidFill>
                <a:latin typeface="Calibri"/>
                <a:cs typeface="Calibri"/>
              </a:rPr>
              <a:t>en</a:t>
            </a:r>
            <a:endParaRPr sz="3000">
              <a:latin typeface="Calibri"/>
              <a:cs typeface="Calibri"/>
            </a:endParaRPr>
          </a:p>
          <a:p>
            <a:pPr marL="126898" marR="155929" algn="ctr">
              <a:lnSpc>
                <a:spcPts val="3290"/>
              </a:lnSpc>
            </a:pPr>
            <a:r>
              <a:rPr sz="4500" b="1" spc="0" baseline="2730" dirty="0" smtClean="0">
                <a:solidFill>
                  <a:srgbClr val="FFFFFF"/>
                </a:solidFill>
                <a:latin typeface="Calibri"/>
                <a:cs typeface="Calibri"/>
              </a:rPr>
              <a:t>p</a:t>
            </a:r>
            <a:r>
              <a:rPr sz="4500" b="1" spc="-9" baseline="2730" dirty="0" smtClean="0">
                <a:solidFill>
                  <a:srgbClr val="FFFFFF"/>
                </a:solidFill>
                <a:latin typeface="Calibri"/>
                <a:cs typeface="Calibri"/>
              </a:rPr>
              <a:t>r</a:t>
            </a:r>
            <a:r>
              <a:rPr sz="4500" b="1" spc="0" baseline="2730" dirty="0" smtClean="0">
                <a:solidFill>
                  <a:srgbClr val="FFFFFF"/>
                </a:solidFill>
                <a:latin typeface="Calibri"/>
                <a:cs typeface="Calibri"/>
              </a:rPr>
              <a:t>ueba</a:t>
            </a:r>
            <a:r>
              <a:rPr sz="4500" b="1" spc="25" baseline="2730" dirty="0" smtClean="0">
                <a:solidFill>
                  <a:srgbClr val="FFFFFF"/>
                </a:solidFill>
                <a:latin typeface="Calibri"/>
                <a:cs typeface="Calibri"/>
              </a:rPr>
              <a:t> </a:t>
            </a:r>
            <a:r>
              <a:rPr sz="4500" spc="0" baseline="2730" dirty="0" smtClean="0">
                <a:solidFill>
                  <a:srgbClr val="FFFFFF"/>
                </a:solidFill>
                <a:latin typeface="Calibri"/>
                <a:cs typeface="Calibri"/>
              </a:rPr>
              <a:t>(1</a:t>
            </a:r>
            <a:r>
              <a:rPr sz="4500" spc="-14" baseline="2730" dirty="0" smtClean="0">
                <a:solidFill>
                  <a:srgbClr val="FFFFFF"/>
                </a:solidFill>
                <a:latin typeface="Calibri"/>
                <a:cs typeface="Calibri"/>
              </a:rPr>
              <a:t>6</a:t>
            </a:r>
            <a:r>
              <a:rPr sz="4500" spc="-9" baseline="2730" dirty="0" smtClean="0">
                <a:solidFill>
                  <a:srgbClr val="FFFFFF"/>
                </a:solidFill>
                <a:latin typeface="Calibri"/>
                <a:cs typeface="Calibri"/>
              </a:rPr>
              <a:t>3</a:t>
            </a:r>
            <a:r>
              <a:rPr sz="4500" spc="0" baseline="2730" dirty="0" smtClean="0">
                <a:solidFill>
                  <a:srgbClr val="FFFFFF"/>
                </a:solidFill>
                <a:latin typeface="Calibri"/>
                <a:cs typeface="Calibri"/>
              </a:rPr>
              <a:t>)</a:t>
            </a:r>
            <a:endParaRPr sz="3000">
              <a:latin typeface="Calibri"/>
              <a:cs typeface="Calibri"/>
            </a:endParaRPr>
          </a:p>
        </p:txBody>
      </p:sp>
    </p:spTree>
    <p:extLst>
      <p:ext uri="{BB962C8B-B14F-4D97-AF65-F5344CB8AC3E}">
        <p14:creationId xmlns:p14="http://schemas.microsoft.com/office/powerpoint/2010/main" val="589975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80210" y="2592944"/>
            <a:ext cx="7818968" cy="1213246"/>
          </a:xfrm>
        </p:spPr>
        <p:txBody>
          <a:bodyPr>
            <a:noAutofit/>
          </a:bodyPr>
          <a:lstStyle/>
          <a:p>
            <a:pPr algn="ctr">
              <a:lnSpc>
                <a:spcPct val="90000"/>
              </a:lnSpc>
            </a:pPr>
            <a:r>
              <a:rPr lang="es-MX" sz="4200" dirty="0" smtClean="0">
                <a:solidFill>
                  <a:schemeClr val="tx2">
                    <a:lumMod val="75000"/>
                  </a:schemeClr>
                </a:solidFill>
              </a:rPr>
              <a:t>9.5. SENTENCIA: EMISIÓN </a:t>
            </a:r>
            <a:r>
              <a:rPr lang="es-MX" sz="4200" dirty="0">
                <a:solidFill>
                  <a:schemeClr val="tx2">
                    <a:lumMod val="75000"/>
                  </a:schemeClr>
                </a:solidFill>
              </a:rPr>
              <a:t>Y </a:t>
            </a:r>
            <a:r>
              <a:rPr lang="es-MX" sz="4200" dirty="0" smtClean="0">
                <a:solidFill>
                  <a:schemeClr val="tx2">
                    <a:lumMod val="75000"/>
                  </a:schemeClr>
                </a:solidFill>
              </a:rPr>
              <a:t>MOTIVACIÓN</a:t>
            </a:r>
            <a:endParaRPr lang="es-MX" sz="4200" dirty="0">
              <a:solidFill>
                <a:schemeClr val="tx2">
                  <a:lumMod val="75000"/>
                </a:schemeClr>
              </a:solidFill>
            </a:endParaRPr>
          </a:p>
        </p:txBody>
      </p:sp>
      <p:cxnSp>
        <p:nvCxnSpPr>
          <p:cNvPr id="7" name="6 Conector recto"/>
          <p:cNvCxnSpPr/>
          <p:nvPr/>
        </p:nvCxnSpPr>
        <p:spPr>
          <a:xfrm>
            <a:off x="1680210" y="4011930"/>
            <a:ext cx="7743589" cy="22860"/>
          </a:xfrm>
          <a:prstGeom prst="line">
            <a:avLst/>
          </a:prstGeom>
          <a:ln w="4762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15407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20789" y="274638"/>
            <a:ext cx="6810233" cy="1143000"/>
          </a:xfrm>
        </p:spPr>
        <p:txBody>
          <a:bodyPr>
            <a:normAutofit/>
          </a:bodyPr>
          <a:lstStyle/>
          <a:p>
            <a:r>
              <a:rPr lang="es-UY" sz="2800" b="1" dirty="0">
                <a:solidFill>
                  <a:schemeClr val="accent1"/>
                </a:solidFill>
              </a:rPr>
              <a:t>Providencias judiciales</a:t>
            </a:r>
            <a:br>
              <a:rPr lang="es-UY" sz="2800" b="1" dirty="0">
                <a:solidFill>
                  <a:schemeClr val="accent1"/>
                </a:solidFill>
              </a:rPr>
            </a:br>
            <a:r>
              <a:rPr lang="es-UY" sz="2800" b="1" dirty="0">
                <a:solidFill>
                  <a:schemeClr val="accent1"/>
                </a:solidFill>
              </a:rPr>
              <a:t>en los procesos por audiencias</a:t>
            </a:r>
          </a:p>
        </p:txBody>
      </p:sp>
      <p:sp>
        <p:nvSpPr>
          <p:cNvPr id="3" name="2 Marcador de contenido"/>
          <p:cNvSpPr>
            <a:spLocks noGrp="1"/>
          </p:cNvSpPr>
          <p:nvPr>
            <p:ph idx="1"/>
          </p:nvPr>
        </p:nvSpPr>
        <p:spPr/>
        <p:txBody>
          <a:bodyPr>
            <a:normAutofit/>
          </a:bodyPr>
          <a:lstStyle/>
          <a:p>
            <a:pPr>
              <a:buNone/>
            </a:pPr>
            <a:r>
              <a:rPr lang="es-UY" b="1" dirty="0" smtClean="0">
                <a:solidFill>
                  <a:srgbClr val="00B0F0"/>
                </a:solidFill>
                <a:effectLst>
                  <a:outerShdw blurRad="38100" dist="38100" dir="2700000" algn="tl">
                    <a:srgbClr val="000000">
                      <a:alpha val="43137"/>
                    </a:srgbClr>
                  </a:outerShdw>
                </a:effectLst>
              </a:rPr>
              <a:t>Clases</a:t>
            </a:r>
          </a:p>
          <a:p>
            <a:pPr marL="0" indent="0">
              <a:buNone/>
            </a:pPr>
            <a:r>
              <a:rPr lang="es-UY" dirty="0" smtClean="0">
                <a:solidFill>
                  <a:srgbClr val="7030A0"/>
                </a:solidFill>
              </a:rPr>
              <a:t>Según contenido [Art. 88]</a:t>
            </a:r>
          </a:p>
          <a:p>
            <a:pPr>
              <a:buFont typeface="Wingdings" panose="05000000000000000000" pitchFamily="2" charset="2"/>
              <a:buChar char="Ø"/>
            </a:pPr>
            <a:r>
              <a:rPr lang="es-UY" sz="2400" b="1" dirty="0">
                <a:solidFill>
                  <a:srgbClr val="002060"/>
                </a:solidFill>
              </a:rPr>
              <a:t>Sentencias</a:t>
            </a:r>
          </a:p>
          <a:p>
            <a:pPr>
              <a:buFont typeface="Wingdings" panose="05000000000000000000" pitchFamily="2" charset="2"/>
              <a:buChar char="Ø"/>
            </a:pPr>
            <a:r>
              <a:rPr lang="es-UY" sz="2400" b="1" dirty="0">
                <a:solidFill>
                  <a:srgbClr val="002060"/>
                </a:solidFill>
              </a:rPr>
              <a:t>Autos interlocutorios (simples o que ponen fin al proceso)</a:t>
            </a:r>
          </a:p>
          <a:p>
            <a:pPr>
              <a:buFont typeface="Wingdings" panose="05000000000000000000" pitchFamily="2" charset="2"/>
              <a:buChar char="Ø"/>
            </a:pPr>
            <a:r>
              <a:rPr lang="es-UY" sz="2400" b="1" dirty="0">
                <a:solidFill>
                  <a:srgbClr val="002060"/>
                </a:solidFill>
              </a:rPr>
              <a:t>Autos de sustanciación</a:t>
            </a:r>
          </a:p>
          <a:p>
            <a:pPr marL="0" indent="0">
              <a:buNone/>
            </a:pPr>
            <a:r>
              <a:rPr lang="es-UY" dirty="0" smtClean="0">
                <a:solidFill>
                  <a:srgbClr val="7030A0"/>
                </a:solidFill>
              </a:rPr>
              <a:t>Según oportunidad </a:t>
            </a:r>
          </a:p>
          <a:p>
            <a:pPr>
              <a:buFont typeface="Wingdings" panose="05000000000000000000" pitchFamily="2" charset="2"/>
              <a:buChar char="Ø"/>
            </a:pPr>
            <a:r>
              <a:rPr lang="es-UY" sz="2400" b="1" dirty="0">
                <a:solidFill>
                  <a:srgbClr val="002060"/>
                </a:solidFill>
              </a:rPr>
              <a:t>Providencias dictadas en audiencia</a:t>
            </a:r>
          </a:p>
          <a:p>
            <a:pPr>
              <a:buFont typeface="Wingdings" panose="05000000000000000000" pitchFamily="2" charset="2"/>
              <a:buChar char="Ø"/>
            </a:pPr>
            <a:r>
              <a:rPr lang="es-UY" sz="2400" b="1" dirty="0">
                <a:solidFill>
                  <a:srgbClr val="002060"/>
                </a:solidFill>
              </a:rPr>
              <a:t>Providencias dictadas fuera de audiencia </a:t>
            </a:r>
          </a:p>
          <a:p>
            <a:endParaRPr lang="es-UY" dirty="0"/>
          </a:p>
        </p:txBody>
      </p:sp>
    </p:spTree>
    <p:extLst>
      <p:ext uri="{BB962C8B-B14F-4D97-AF65-F5344CB8AC3E}">
        <p14:creationId xmlns:p14="http://schemas.microsoft.com/office/powerpoint/2010/main" val="17598639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38400" y="274638"/>
            <a:ext cx="8229600" cy="1143000"/>
          </a:xfrm>
        </p:spPr>
        <p:txBody>
          <a:bodyPr>
            <a:normAutofit/>
          </a:bodyPr>
          <a:lstStyle/>
          <a:p>
            <a:r>
              <a:rPr lang="es-UY" sz="2800" b="1" dirty="0">
                <a:solidFill>
                  <a:schemeClr val="accent1"/>
                </a:solidFill>
              </a:rPr>
              <a:t>Providencias judiciales</a:t>
            </a:r>
            <a:br>
              <a:rPr lang="es-UY" sz="2800" b="1" dirty="0">
                <a:solidFill>
                  <a:schemeClr val="accent1"/>
                </a:solidFill>
              </a:rPr>
            </a:br>
            <a:r>
              <a:rPr lang="es-UY" sz="2800" b="1" dirty="0">
                <a:solidFill>
                  <a:schemeClr val="accent1"/>
                </a:solidFill>
              </a:rPr>
              <a:t>dictadas fuera de audiencia</a:t>
            </a:r>
          </a:p>
        </p:txBody>
      </p:sp>
      <p:sp>
        <p:nvSpPr>
          <p:cNvPr id="3" name="2 Marcador de contenido"/>
          <p:cNvSpPr>
            <a:spLocks noGrp="1"/>
          </p:cNvSpPr>
          <p:nvPr>
            <p:ph idx="1"/>
          </p:nvPr>
        </p:nvSpPr>
        <p:spPr>
          <a:xfrm>
            <a:off x="1981200" y="1914099"/>
            <a:ext cx="8229600" cy="4525963"/>
          </a:xfrm>
        </p:spPr>
        <p:txBody>
          <a:bodyPr>
            <a:normAutofit/>
          </a:bodyPr>
          <a:lstStyle/>
          <a:p>
            <a:pPr marL="0" indent="0">
              <a:buNone/>
            </a:pPr>
            <a:r>
              <a:rPr lang="es-UY" b="1" dirty="0" smtClean="0">
                <a:solidFill>
                  <a:srgbClr val="7030A0"/>
                </a:solidFill>
              </a:rPr>
              <a:t>Oportunidad</a:t>
            </a:r>
            <a:r>
              <a:rPr lang="es-UY" dirty="0" smtClean="0"/>
              <a:t> </a:t>
            </a:r>
          </a:p>
          <a:p>
            <a:r>
              <a:rPr lang="es-UY" sz="2800" dirty="0">
                <a:solidFill>
                  <a:srgbClr val="002060"/>
                </a:solidFill>
              </a:rPr>
              <a:t>En el plazo que señale la ley. </a:t>
            </a:r>
          </a:p>
          <a:p>
            <a:r>
              <a:rPr lang="es-UY" sz="2800" dirty="0">
                <a:solidFill>
                  <a:srgbClr val="002060"/>
                </a:solidFill>
              </a:rPr>
              <a:t>Si no hay término legal prefijado: 3 días contados desde la petición que formule una parte, mas 1 día adicional por cada 100 folios a discreción de juzgador </a:t>
            </a:r>
            <a:r>
              <a:rPr lang="es-UY" sz="2800" dirty="0" smtClean="0">
                <a:solidFill>
                  <a:srgbClr val="002060"/>
                </a:solidFill>
              </a:rPr>
              <a:t>[Art. 74].</a:t>
            </a:r>
            <a:endParaRPr lang="es-UY" sz="2800" dirty="0">
              <a:solidFill>
                <a:srgbClr val="002060"/>
              </a:solidFill>
            </a:endParaRPr>
          </a:p>
          <a:p>
            <a:pPr marL="0" indent="0">
              <a:buNone/>
            </a:pPr>
            <a:r>
              <a:rPr lang="es-UY" b="1" dirty="0" smtClean="0">
                <a:solidFill>
                  <a:srgbClr val="7030A0"/>
                </a:solidFill>
              </a:rPr>
              <a:t>Documentación.</a:t>
            </a:r>
            <a:r>
              <a:rPr lang="es-UY" dirty="0" smtClean="0"/>
              <a:t> </a:t>
            </a:r>
          </a:p>
          <a:p>
            <a:pPr>
              <a:buFont typeface="Arial" panose="020B0604020202020204" pitchFamily="34" charset="0"/>
              <a:buChar char="•"/>
            </a:pPr>
            <a:r>
              <a:rPr lang="es-UY" sz="2800" dirty="0">
                <a:solidFill>
                  <a:srgbClr val="002060"/>
                </a:solidFill>
              </a:rPr>
              <a:t>Escrita</a:t>
            </a:r>
          </a:p>
        </p:txBody>
      </p:sp>
    </p:spTree>
    <p:extLst>
      <p:ext uri="{BB962C8B-B14F-4D97-AF65-F5344CB8AC3E}">
        <p14:creationId xmlns:p14="http://schemas.microsoft.com/office/powerpoint/2010/main" val="35747498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Providencias judiciales</a:t>
            </a:r>
            <a:br>
              <a:rPr lang="es-UY" sz="2800" b="1" dirty="0">
                <a:solidFill>
                  <a:schemeClr val="accent1"/>
                </a:solidFill>
              </a:rPr>
            </a:br>
            <a:r>
              <a:rPr lang="es-UY" sz="2800" b="1" dirty="0">
                <a:solidFill>
                  <a:schemeClr val="accent1"/>
                </a:solidFill>
              </a:rPr>
              <a:t>dictadas en audiencia</a:t>
            </a:r>
          </a:p>
        </p:txBody>
      </p:sp>
      <p:sp>
        <p:nvSpPr>
          <p:cNvPr id="3" name="2 Marcador de contenido"/>
          <p:cNvSpPr>
            <a:spLocks noGrp="1"/>
          </p:cNvSpPr>
          <p:nvPr>
            <p:ph idx="1"/>
          </p:nvPr>
        </p:nvSpPr>
        <p:spPr>
          <a:xfrm>
            <a:off x="2017069" y="1600196"/>
            <a:ext cx="8229600" cy="4525963"/>
          </a:xfrm>
        </p:spPr>
        <p:txBody>
          <a:bodyPr>
            <a:normAutofit/>
          </a:bodyPr>
          <a:lstStyle/>
          <a:p>
            <a:pPr algn="ctr">
              <a:buNone/>
            </a:pPr>
            <a:r>
              <a:rPr lang="es-UY" dirty="0" smtClean="0">
                <a:solidFill>
                  <a:srgbClr val="7030A0"/>
                </a:solidFill>
              </a:rPr>
              <a:t>Incidencia en otras categorías procesales:</a:t>
            </a:r>
          </a:p>
          <a:p>
            <a:pPr>
              <a:buNone/>
            </a:pPr>
            <a:r>
              <a:rPr lang="es-UY" b="1" dirty="0" smtClean="0">
                <a:solidFill>
                  <a:srgbClr val="7030A0"/>
                </a:solidFill>
              </a:rPr>
              <a:t>      </a:t>
            </a:r>
            <a:r>
              <a:rPr lang="es-UY" b="1" dirty="0" smtClean="0">
                <a:solidFill>
                  <a:schemeClr val="tx2"/>
                </a:solidFill>
              </a:rPr>
              <a:t>Providencia: </a:t>
            </a:r>
          </a:p>
          <a:p>
            <a:pPr lvl="5">
              <a:buFont typeface="Wingdings" panose="05000000000000000000" pitchFamily="2" charset="2"/>
              <a:buChar char="Ø"/>
            </a:pPr>
            <a:r>
              <a:rPr lang="es-UY" sz="2800" b="1" dirty="0" smtClean="0">
                <a:solidFill>
                  <a:srgbClr val="00B0F0"/>
                </a:solidFill>
              </a:rPr>
              <a:t>Escrita</a:t>
            </a:r>
            <a:endParaRPr lang="es-UY" sz="2800" b="1" dirty="0">
              <a:solidFill>
                <a:srgbClr val="00B0F0"/>
              </a:solidFill>
            </a:endParaRPr>
          </a:p>
          <a:p>
            <a:pPr lvl="5">
              <a:buFont typeface="Wingdings" panose="05000000000000000000" pitchFamily="2" charset="2"/>
              <a:buChar char="Ø"/>
            </a:pPr>
            <a:r>
              <a:rPr lang="es-UY" sz="2800" b="1" dirty="0">
                <a:solidFill>
                  <a:srgbClr val="0070C0"/>
                </a:solidFill>
              </a:rPr>
              <a:t>Notificación</a:t>
            </a:r>
          </a:p>
          <a:p>
            <a:pPr lvl="5">
              <a:buFont typeface="Wingdings" panose="05000000000000000000" pitchFamily="2" charset="2"/>
              <a:buChar char="Ø"/>
            </a:pPr>
            <a:r>
              <a:rPr lang="es-UY" sz="2800" b="1" dirty="0">
                <a:solidFill>
                  <a:srgbClr val="7030A0"/>
                </a:solidFill>
              </a:rPr>
              <a:t>Impugnación</a:t>
            </a:r>
          </a:p>
          <a:p>
            <a:pPr marL="0" indent="0">
              <a:buNone/>
            </a:pPr>
            <a:r>
              <a:rPr lang="es-UY" dirty="0" smtClean="0">
                <a:solidFill>
                  <a:srgbClr val="7030A0"/>
                </a:solidFill>
              </a:rPr>
              <a:t>      Incidencia en la labor del juzgador:</a:t>
            </a:r>
            <a:r>
              <a:rPr lang="es-UY" b="1" dirty="0" smtClean="0">
                <a:solidFill>
                  <a:srgbClr val="0070C0"/>
                </a:solidFill>
              </a:rPr>
              <a:t> </a:t>
            </a:r>
          </a:p>
          <a:p>
            <a:pPr lvl="2">
              <a:buFont typeface="Wingdings" panose="05000000000000000000" pitchFamily="2" charset="2"/>
              <a:buChar char="Ø"/>
            </a:pPr>
            <a:r>
              <a:rPr lang="es-UY" b="1" dirty="0" smtClean="0">
                <a:solidFill>
                  <a:srgbClr val="0070C0"/>
                </a:solidFill>
              </a:rPr>
              <a:t>Inmediatez de la Motivación</a:t>
            </a:r>
          </a:p>
          <a:p>
            <a:pPr>
              <a:buNone/>
            </a:pPr>
            <a:endParaRPr lang="es-UY" dirty="0" smtClean="0"/>
          </a:p>
          <a:p>
            <a:pPr>
              <a:buNone/>
            </a:pPr>
            <a:endParaRPr lang="es-UY" dirty="0" smtClean="0"/>
          </a:p>
          <a:p>
            <a:pPr>
              <a:buNone/>
            </a:pPr>
            <a:endParaRPr lang="es-UY" dirty="0"/>
          </a:p>
        </p:txBody>
      </p:sp>
    </p:spTree>
    <p:extLst>
      <p:ext uri="{BB962C8B-B14F-4D97-AF65-F5344CB8AC3E}">
        <p14:creationId xmlns:p14="http://schemas.microsoft.com/office/powerpoint/2010/main" val="6487361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8725" y="392113"/>
            <a:ext cx="8229600" cy="1143000"/>
          </a:xfrm>
        </p:spPr>
        <p:txBody>
          <a:bodyPr>
            <a:noAutofit/>
          </a:bodyPr>
          <a:lstStyle/>
          <a:p>
            <a:r>
              <a:rPr lang="es-UY" sz="2800" b="1" dirty="0">
                <a:solidFill>
                  <a:schemeClr val="accent1"/>
                </a:solidFill>
              </a:rPr>
              <a:t>Providencias judiciales dictadas</a:t>
            </a:r>
            <a:br>
              <a:rPr lang="es-UY" sz="2800" b="1" dirty="0">
                <a:solidFill>
                  <a:schemeClr val="accent1"/>
                </a:solidFill>
              </a:rPr>
            </a:br>
            <a:r>
              <a:rPr lang="es-UY" sz="2800" b="1" dirty="0">
                <a:solidFill>
                  <a:schemeClr val="accent1"/>
                </a:solidFill>
              </a:rPr>
              <a:t>en audiencia. Emisión</a:t>
            </a:r>
            <a:br>
              <a:rPr lang="es-UY" sz="2800" b="1" dirty="0">
                <a:solidFill>
                  <a:schemeClr val="accent1"/>
                </a:solidFill>
              </a:rPr>
            </a:br>
            <a:r>
              <a:rPr lang="es-UY" sz="2800" b="1" dirty="0">
                <a:solidFill>
                  <a:schemeClr val="accent1"/>
                </a:solidFill>
              </a:rPr>
              <a:t>Sentencia.</a:t>
            </a:r>
          </a:p>
        </p:txBody>
      </p:sp>
      <p:sp>
        <p:nvSpPr>
          <p:cNvPr id="4" name="3 Marcador de contenido"/>
          <p:cNvSpPr>
            <a:spLocks noGrp="1"/>
          </p:cNvSpPr>
          <p:nvPr>
            <p:ph sz="half" idx="2"/>
          </p:nvPr>
        </p:nvSpPr>
        <p:spPr>
          <a:xfrm>
            <a:off x="955343" y="1860976"/>
            <a:ext cx="5066045" cy="3951288"/>
          </a:xfrm>
        </p:spPr>
        <p:txBody>
          <a:bodyPr>
            <a:noAutofit/>
          </a:bodyPr>
          <a:lstStyle/>
          <a:p>
            <a:pPr marL="0" indent="0" algn="just">
              <a:buNone/>
            </a:pPr>
            <a:r>
              <a:rPr lang="es-UY" b="1" dirty="0">
                <a:solidFill>
                  <a:srgbClr val="7030A0"/>
                </a:solidFill>
              </a:rPr>
              <a:t>Pronunciamiento judicial </a:t>
            </a:r>
            <a:r>
              <a:rPr lang="es-UY" b="1" dirty="0" smtClean="0">
                <a:solidFill>
                  <a:srgbClr val="7030A0"/>
                </a:solidFill>
              </a:rPr>
              <a:t>oral </a:t>
            </a:r>
          </a:p>
          <a:p>
            <a:pPr marL="0" indent="0" algn="just">
              <a:buNone/>
            </a:pPr>
            <a:r>
              <a:rPr lang="es-UY" b="1" dirty="0" smtClean="0">
                <a:solidFill>
                  <a:srgbClr val="7030A0"/>
                </a:solidFill>
              </a:rPr>
              <a:t>Decisión </a:t>
            </a:r>
            <a:r>
              <a:rPr lang="es-UY" b="1" dirty="0">
                <a:solidFill>
                  <a:srgbClr val="7030A0"/>
                </a:solidFill>
              </a:rPr>
              <a:t>(fallo)</a:t>
            </a:r>
          </a:p>
          <a:p>
            <a:pPr marL="0" indent="0" algn="just">
              <a:buNone/>
            </a:pPr>
            <a:endParaRPr lang="es-UY" sz="2000" b="1" u="sng" dirty="0">
              <a:solidFill>
                <a:srgbClr val="002060"/>
              </a:solidFill>
            </a:endParaRPr>
          </a:p>
          <a:p>
            <a:pPr algn="just"/>
            <a:r>
              <a:rPr lang="es-UY" sz="2000" b="1" u="sng" dirty="0">
                <a:solidFill>
                  <a:srgbClr val="002060"/>
                </a:solidFill>
              </a:rPr>
              <a:t>Regla:</a:t>
            </a:r>
            <a:r>
              <a:rPr lang="es-UY" sz="2000" dirty="0">
                <a:solidFill>
                  <a:srgbClr val="002060"/>
                </a:solidFill>
              </a:rPr>
              <a:t>  Al finalizar la audiencia (93), terminada la intervención de las partes (297 num.7), el Juzgador pronunciará su </a:t>
            </a:r>
            <a:r>
              <a:rPr lang="es-UY" sz="2000" b="1" dirty="0">
                <a:solidFill>
                  <a:srgbClr val="0070C0"/>
                </a:solidFill>
              </a:rPr>
              <a:t>decisión oral .</a:t>
            </a:r>
          </a:p>
          <a:p>
            <a:pPr algn="just"/>
            <a:r>
              <a:rPr lang="es-UY" sz="2000" b="1" u="sng" dirty="0">
                <a:solidFill>
                  <a:srgbClr val="002060"/>
                </a:solidFill>
              </a:rPr>
              <a:t>Excepción. </a:t>
            </a:r>
            <a:r>
              <a:rPr lang="es-UY" sz="2000" dirty="0">
                <a:solidFill>
                  <a:srgbClr val="002060"/>
                </a:solidFill>
              </a:rPr>
              <a:t>Por complejidad del caso. Podrá </a:t>
            </a:r>
            <a:r>
              <a:rPr lang="es-UY" sz="2000" b="1" dirty="0">
                <a:solidFill>
                  <a:srgbClr val="002060"/>
                </a:solidFill>
              </a:rPr>
              <a:t>suspender la audiencia por hasta 10 días </a:t>
            </a:r>
            <a:r>
              <a:rPr lang="es-UY" sz="2000" dirty="0">
                <a:solidFill>
                  <a:srgbClr val="002060"/>
                </a:solidFill>
              </a:rPr>
              <a:t>para emitir decisión oral (en el auto fijará fecha y hora de su reanudación) (93) </a:t>
            </a:r>
          </a:p>
          <a:p>
            <a:endParaRPr lang="es-UY" sz="1800" dirty="0"/>
          </a:p>
        </p:txBody>
      </p:sp>
      <p:sp>
        <p:nvSpPr>
          <p:cNvPr id="6" name="5 Marcador de contenido"/>
          <p:cNvSpPr>
            <a:spLocks noGrp="1"/>
          </p:cNvSpPr>
          <p:nvPr>
            <p:ph sz="quarter" idx="4"/>
          </p:nvPr>
        </p:nvSpPr>
        <p:spPr>
          <a:xfrm>
            <a:off x="6204895" y="1865857"/>
            <a:ext cx="4822496" cy="3951288"/>
          </a:xfrm>
        </p:spPr>
        <p:txBody>
          <a:bodyPr/>
          <a:lstStyle/>
          <a:p>
            <a:pPr marL="0" indent="0">
              <a:buNone/>
            </a:pPr>
            <a:r>
              <a:rPr lang="es-UY" b="1" dirty="0">
                <a:solidFill>
                  <a:srgbClr val="7030A0"/>
                </a:solidFill>
              </a:rPr>
              <a:t>Motivación (fundamentos)</a:t>
            </a:r>
          </a:p>
          <a:p>
            <a:endParaRPr lang="es-UY" dirty="0" smtClean="0">
              <a:solidFill>
                <a:srgbClr val="0070C0"/>
              </a:solidFill>
            </a:endParaRPr>
          </a:p>
          <a:p>
            <a:r>
              <a:rPr lang="es-UY" sz="2000" dirty="0">
                <a:solidFill>
                  <a:srgbClr val="0070C0"/>
                </a:solidFill>
              </a:rPr>
              <a:t>Resolución escrita </a:t>
            </a:r>
            <a:r>
              <a:rPr lang="es-UY" sz="2000" dirty="0">
                <a:solidFill>
                  <a:srgbClr val="002060"/>
                </a:solidFill>
              </a:rPr>
              <a:t>motivada </a:t>
            </a:r>
            <a:r>
              <a:rPr lang="es-UY" sz="2000" b="1" dirty="0">
                <a:solidFill>
                  <a:srgbClr val="002060"/>
                </a:solidFill>
              </a:rPr>
              <a:t>se notificará </a:t>
            </a:r>
            <a:r>
              <a:rPr lang="es-UY" sz="2000" dirty="0">
                <a:solidFill>
                  <a:srgbClr val="002060"/>
                </a:solidFill>
              </a:rPr>
              <a:t>en el término de hasta 10 días (93). </a:t>
            </a:r>
          </a:p>
          <a:p>
            <a:endParaRPr lang="es-UY" sz="1800" dirty="0"/>
          </a:p>
        </p:txBody>
      </p:sp>
    </p:spTree>
    <p:extLst>
      <p:ext uri="{BB962C8B-B14F-4D97-AF65-F5344CB8AC3E}">
        <p14:creationId xmlns:p14="http://schemas.microsoft.com/office/powerpoint/2010/main" val="16282984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06639" y="274638"/>
            <a:ext cx="7922525" cy="1143000"/>
          </a:xfrm>
        </p:spPr>
        <p:txBody>
          <a:bodyPr>
            <a:normAutofit fontScale="90000"/>
          </a:bodyPr>
          <a:lstStyle/>
          <a:p>
            <a:r>
              <a:rPr lang="es-UY" sz="3200" b="1" dirty="0"/>
              <a:t/>
            </a:r>
            <a:br>
              <a:rPr lang="es-UY" sz="3200" b="1" dirty="0"/>
            </a:br>
            <a:r>
              <a:rPr lang="es-UY" sz="3100" b="1" dirty="0">
                <a:solidFill>
                  <a:schemeClr val="accent1"/>
                </a:solidFill>
              </a:rPr>
              <a:t>Providencias judiciales dictadas</a:t>
            </a:r>
            <a:br>
              <a:rPr lang="es-UY" sz="3100" b="1" dirty="0">
                <a:solidFill>
                  <a:schemeClr val="accent1"/>
                </a:solidFill>
              </a:rPr>
            </a:br>
            <a:r>
              <a:rPr lang="es-UY" sz="3100" b="1" dirty="0">
                <a:solidFill>
                  <a:schemeClr val="accent1"/>
                </a:solidFill>
              </a:rPr>
              <a:t>en audiencia. Emisión.</a:t>
            </a:r>
            <a:br>
              <a:rPr lang="es-UY" sz="3100" b="1" dirty="0">
                <a:solidFill>
                  <a:schemeClr val="accent1"/>
                </a:solidFill>
              </a:rPr>
            </a:br>
            <a:r>
              <a:rPr lang="es-UY" sz="3100" b="1" dirty="0">
                <a:solidFill>
                  <a:schemeClr val="accent1"/>
                </a:solidFill>
              </a:rPr>
              <a:t>Resolución sobre las excepciones</a:t>
            </a:r>
            <a:br>
              <a:rPr lang="es-UY" sz="3100" b="1" dirty="0">
                <a:solidFill>
                  <a:schemeClr val="accent1"/>
                </a:solidFill>
              </a:rPr>
            </a:br>
            <a:endParaRPr lang="es-UY" sz="3100" dirty="0">
              <a:solidFill>
                <a:schemeClr val="accent1"/>
              </a:solidFill>
            </a:endParaRPr>
          </a:p>
        </p:txBody>
      </p:sp>
      <p:sp>
        <p:nvSpPr>
          <p:cNvPr id="3" name="2 Marcador de contenido"/>
          <p:cNvSpPr>
            <a:spLocks noGrp="1"/>
          </p:cNvSpPr>
          <p:nvPr>
            <p:ph idx="1"/>
          </p:nvPr>
        </p:nvSpPr>
        <p:spPr/>
        <p:txBody>
          <a:bodyPr>
            <a:normAutofit fontScale="85000" lnSpcReduction="20000"/>
          </a:bodyPr>
          <a:lstStyle/>
          <a:p>
            <a:endParaRPr lang="es-UY" dirty="0" smtClean="0">
              <a:solidFill>
                <a:srgbClr val="002060"/>
              </a:solidFill>
            </a:endParaRPr>
          </a:p>
          <a:p>
            <a:pPr>
              <a:buNone/>
            </a:pPr>
            <a:r>
              <a:rPr lang="es-UY" b="1" dirty="0" smtClean="0"/>
              <a:t>             </a:t>
            </a:r>
          </a:p>
          <a:p>
            <a:pPr>
              <a:buNone/>
            </a:pPr>
            <a:r>
              <a:rPr lang="es-UY" dirty="0" smtClean="0">
                <a:solidFill>
                  <a:srgbClr val="002060"/>
                </a:solidFill>
              </a:rPr>
              <a:t>El juez </a:t>
            </a:r>
            <a:r>
              <a:rPr lang="es-UY" b="1" dirty="0" smtClean="0">
                <a:solidFill>
                  <a:srgbClr val="002060"/>
                </a:solidFill>
              </a:rPr>
              <a:t>puede suspender la audiencia hasta que forme su convicción, debiendo reanudarla  para dictar </a:t>
            </a:r>
            <a:r>
              <a:rPr lang="es-UY" b="1" dirty="0" smtClean="0">
                <a:solidFill>
                  <a:srgbClr val="0070C0"/>
                </a:solidFill>
              </a:rPr>
              <a:t>resolución </a:t>
            </a:r>
            <a:r>
              <a:rPr lang="es-UY" sz="3600" b="1" dirty="0">
                <a:solidFill>
                  <a:srgbClr val="0070C0"/>
                </a:solidFill>
              </a:rPr>
              <a:t>oral </a:t>
            </a:r>
            <a:r>
              <a:rPr lang="es-UY" sz="3600" dirty="0">
                <a:solidFill>
                  <a:srgbClr val="002060"/>
                </a:solidFill>
              </a:rPr>
              <a:t>(295 inc. final)</a:t>
            </a:r>
          </a:p>
          <a:p>
            <a:pPr>
              <a:buNone/>
            </a:pPr>
            <a:endParaRPr lang="es-UY" sz="3600" dirty="0">
              <a:solidFill>
                <a:srgbClr val="002060"/>
              </a:solidFill>
            </a:endParaRPr>
          </a:p>
          <a:p>
            <a:r>
              <a:rPr lang="es-UY" sz="3100" b="1" dirty="0">
                <a:solidFill>
                  <a:srgbClr val="0070C0"/>
                </a:solidFill>
              </a:rPr>
              <a:t>   “de acuerdo con lo previsto en este Código”:</a:t>
            </a:r>
          </a:p>
          <a:p>
            <a:pPr>
              <a:buNone/>
            </a:pPr>
            <a:r>
              <a:rPr lang="es-UY" sz="2800" dirty="0">
                <a:solidFill>
                  <a:srgbClr val="002060"/>
                </a:solidFill>
              </a:rPr>
              <a:t>      Interpretación armónica con arts.:</a:t>
            </a:r>
          </a:p>
          <a:p>
            <a:pPr>
              <a:buNone/>
            </a:pPr>
            <a:r>
              <a:rPr lang="es-UY" sz="2800" dirty="0">
                <a:solidFill>
                  <a:srgbClr val="002060"/>
                </a:solidFill>
              </a:rPr>
              <a:t>      &gt; 93 suspensión de la Audiencia para formar convicción</a:t>
            </a:r>
          </a:p>
          <a:p>
            <a:pPr>
              <a:buNone/>
            </a:pPr>
            <a:r>
              <a:rPr lang="es-UY" sz="2800" dirty="0">
                <a:solidFill>
                  <a:srgbClr val="002060"/>
                </a:solidFill>
              </a:rPr>
              <a:t>      &gt; 294.8  Juzgador comunicará </a:t>
            </a:r>
            <a:r>
              <a:rPr lang="es-UY" sz="2800" b="1" dirty="0">
                <a:solidFill>
                  <a:srgbClr val="002060"/>
                </a:solidFill>
              </a:rPr>
              <a:t>MOTIVADAMENTE, de manera </a:t>
            </a:r>
          </a:p>
          <a:p>
            <a:pPr>
              <a:buNone/>
            </a:pPr>
            <a:r>
              <a:rPr lang="es-UY" sz="2800" b="1" dirty="0">
                <a:solidFill>
                  <a:srgbClr val="002060"/>
                </a:solidFill>
              </a:rPr>
              <a:t>                      verbal</a:t>
            </a:r>
            <a:r>
              <a:rPr lang="es-UY" sz="2800" dirty="0">
                <a:solidFill>
                  <a:srgbClr val="002060"/>
                </a:solidFill>
              </a:rPr>
              <a:t>, a los presentes, sus resoluciones.</a:t>
            </a:r>
          </a:p>
          <a:p>
            <a:pPr>
              <a:buNone/>
            </a:pPr>
            <a:r>
              <a:rPr lang="es-UY" sz="3600" dirty="0">
                <a:solidFill>
                  <a:srgbClr val="002060"/>
                </a:solidFill>
              </a:rPr>
              <a:t> </a:t>
            </a:r>
          </a:p>
          <a:p>
            <a:endParaRPr lang="es-UY" dirty="0"/>
          </a:p>
        </p:txBody>
      </p:sp>
    </p:spTree>
    <p:extLst>
      <p:ext uri="{BB962C8B-B14F-4D97-AF65-F5344CB8AC3E}">
        <p14:creationId xmlns:p14="http://schemas.microsoft.com/office/powerpoint/2010/main" val="32680379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08746" y="241397"/>
            <a:ext cx="8229600" cy="1143000"/>
          </a:xfrm>
        </p:spPr>
        <p:txBody>
          <a:bodyPr>
            <a:noAutofit/>
          </a:bodyPr>
          <a:lstStyle/>
          <a:p>
            <a:r>
              <a:rPr lang="es-UY" sz="3200" b="1" dirty="0"/>
              <a:t/>
            </a:r>
            <a:br>
              <a:rPr lang="es-UY" sz="3200" b="1" dirty="0"/>
            </a:br>
            <a:r>
              <a:rPr lang="es-UY" sz="2800" b="1" dirty="0">
                <a:solidFill>
                  <a:schemeClr val="accent1"/>
                </a:solidFill>
              </a:rPr>
              <a:t>Providencias judiciales.</a:t>
            </a:r>
            <a:br>
              <a:rPr lang="es-UY" sz="2800" b="1" dirty="0">
                <a:solidFill>
                  <a:schemeClr val="accent1"/>
                </a:solidFill>
              </a:rPr>
            </a:br>
            <a:r>
              <a:rPr lang="es-UY" sz="2800" b="1" dirty="0">
                <a:solidFill>
                  <a:schemeClr val="accent1"/>
                </a:solidFill>
              </a:rPr>
              <a:t> Contenido general de sentencias</a:t>
            </a:r>
            <a:br>
              <a:rPr lang="es-UY" sz="2800" b="1" dirty="0">
                <a:solidFill>
                  <a:schemeClr val="accent1"/>
                </a:solidFill>
              </a:rPr>
            </a:br>
            <a:r>
              <a:rPr lang="es-UY" sz="2800" b="1" dirty="0">
                <a:solidFill>
                  <a:schemeClr val="accent1"/>
                </a:solidFill>
              </a:rPr>
              <a:t>y autos ESCRITOS.</a:t>
            </a:r>
            <a:r>
              <a:rPr lang="es-UY" sz="2800" dirty="0">
                <a:solidFill>
                  <a:schemeClr val="accent1"/>
                </a:solidFill>
              </a:rPr>
              <a:t/>
            </a:r>
            <a:br>
              <a:rPr lang="es-UY" sz="2800" dirty="0">
                <a:solidFill>
                  <a:schemeClr val="accent1"/>
                </a:solidFill>
              </a:rPr>
            </a:br>
            <a:endParaRPr lang="es-UY" sz="2800" dirty="0">
              <a:solidFill>
                <a:schemeClr val="accent1"/>
              </a:solidFill>
            </a:endParaRPr>
          </a:p>
        </p:txBody>
      </p:sp>
      <p:sp>
        <p:nvSpPr>
          <p:cNvPr id="3" name="2 Marcador de contenido"/>
          <p:cNvSpPr>
            <a:spLocks noGrp="1"/>
          </p:cNvSpPr>
          <p:nvPr>
            <p:ph idx="1"/>
          </p:nvPr>
        </p:nvSpPr>
        <p:spPr>
          <a:xfrm>
            <a:off x="1981200" y="1695735"/>
            <a:ext cx="8229600" cy="4525963"/>
          </a:xfrm>
        </p:spPr>
        <p:txBody>
          <a:bodyPr>
            <a:normAutofit/>
          </a:bodyPr>
          <a:lstStyle/>
          <a:p>
            <a:pPr>
              <a:buNone/>
            </a:pPr>
            <a:r>
              <a:rPr lang="es-UY" b="1" dirty="0" smtClean="0">
                <a:solidFill>
                  <a:srgbClr val="7030A0"/>
                </a:solidFill>
              </a:rPr>
              <a:t> Art.</a:t>
            </a:r>
            <a:r>
              <a:rPr lang="es-UY" sz="2800" b="1" dirty="0">
                <a:solidFill>
                  <a:srgbClr val="7030A0"/>
                </a:solidFill>
              </a:rPr>
              <a:t>90 (para las sentencias, además art. 95)</a:t>
            </a:r>
          </a:p>
          <a:p>
            <a:pPr>
              <a:buNone/>
            </a:pPr>
            <a:endParaRPr lang="es-UY" sz="2800" b="1" dirty="0">
              <a:solidFill>
                <a:srgbClr val="7030A0"/>
              </a:solidFill>
            </a:endParaRPr>
          </a:p>
          <a:p>
            <a:pPr>
              <a:buFont typeface="Wingdings" panose="05000000000000000000" pitchFamily="2" charset="2"/>
              <a:buChar char="Ø"/>
            </a:pPr>
            <a:r>
              <a:rPr lang="es-UY" sz="2400" dirty="0">
                <a:solidFill>
                  <a:srgbClr val="7030A0"/>
                </a:solidFill>
              </a:rPr>
              <a:t>Juzgador, fecha, lugar, partes (num.1,2,3)</a:t>
            </a:r>
          </a:p>
          <a:p>
            <a:pPr>
              <a:buFont typeface="Wingdings" panose="05000000000000000000" pitchFamily="2" charset="2"/>
              <a:buChar char="Ø"/>
            </a:pPr>
            <a:r>
              <a:rPr lang="es-UY" sz="2400" dirty="0">
                <a:solidFill>
                  <a:schemeClr val="tx2">
                    <a:lumMod val="60000"/>
                    <a:lumOff val="40000"/>
                  </a:schemeClr>
                </a:solidFill>
              </a:rPr>
              <a:t>Enunciación resumida de antecedentes de hecho (num.</a:t>
            </a:r>
            <a:r>
              <a:rPr lang="es-UY" sz="2400" dirty="0">
                <a:solidFill>
                  <a:srgbClr val="00B0F0"/>
                </a:solidFill>
              </a:rPr>
              <a:t>4)</a:t>
            </a:r>
            <a:endParaRPr lang="es-UY" sz="2400" dirty="0"/>
          </a:p>
          <a:p>
            <a:pPr>
              <a:buFont typeface="Wingdings" panose="05000000000000000000" pitchFamily="2" charset="2"/>
              <a:buChar char="Ø"/>
            </a:pPr>
            <a:r>
              <a:rPr lang="es-UY" sz="2400" dirty="0">
                <a:solidFill>
                  <a:srgbClr val="7030A0"/>
                </a:solidFill>
              </a:rPr>
              <a:t>Motivación (num.5)</a:t>
            </a:r>
          </a:p>
          <a:p>
            <a:pPr>
              <a:buFont typeface="Wingdings" panose="05000000000000000000" pitchFamily="2" charset="2"/>
              <a:buChar char="Ø"/>
            </a:pPr>
            <a:r>
              <a:rPr lang="es-UY" sz="2400" dirty="0">
                <a:solidFill>
                  <a:srgbClr val="0070C0"/>
                </a:solidFill>
              </a:rPr>
              <a:t>Decisión (fallo) (num.6)</a:t>
            </a:r>
          </a:p>
          <a:p>
            <a:pPr>
              <a:buFont typeface="Wingdings" panose="05000000000000000000" pitchFamily="2" charset="2"/>
              <a:buChar char="Ø"/>
            </a:pPr>
            <a:r>
              <a:rPr lang="es-UY" sz="2400" b="1" dirty="0">
                <a:solidFill>
                  <a:schemeClr val="accent5">
                    <a:lumMod val="50000"/>
                  </a:schemeClr>
                </a:solidFill>
              </a:rPr>
              <a:t>Firma (num.7)</a:t>
            </a:r>
          </a:p>
          <a:p>
            <a:pPr>
              <a:buNone/>
            </a:pPr>
            <a:endParaRPr lang="es-UY" dirty="0" smtClean="0"/>
          </a:p>
          <a:p>
            <a:pPr>
              <a:buNone/>
            </a:pPr>
            <a:endParaRPr lang="es-UY" dirty="0" smtClean="0"/>
          </a:p>
          <a:p>
            <a:pPr>
              <a:buNone/>
            </a:pPr>
            <a:endParaRPr lang="es-UY" dirty="0"/>
          </a:p>
        </p:txBody>
      </p:sp>
    </p:spTree>
    <p:extLst>
      <p:ext uri="{BB962C8B-B14F-4D97-AF65-F5344CB8AC3E}">
        <p14:creationId xmlns:p14="http://schemas.microsoft.com/office/powerpoint/2010/main" val="2269423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7301" y="2136338"/>
            <a:ext cx="10007599" cy="2492990"/>
          </a:xfrm>
          <a:prstGeom prst="rect">
            <a:avLst/>
          </a:prstGeom>
        </p:spPr>
        <p:txBody>
          <a:bodyPr wrap="square">
            <a:spAutoFit/>
          </a:bodyPr>
          <a:lstStyle/>
          <a:p>
            <a:pPr algn="just"/>
            <a:r>
              <a:rPr lang="es-EC" sz="2600" dirty="0" smtClean="0"/>
              <a:t>Nombres </a:t>
            </a:r>
            <a:r>
              <a:rPr lang="es-EC" sz="2600" dirty="0"/>
              <a:t>completos y lugar en donde debe citarse al demandado y de conocer su correo electrónico.</a:t>
            </a:r>
          </a:p>
          <a:p>
            <a:r>
              <a:rPr lang="es-EC" sz="2600" dirty="0"/>
              <a:t>- </a:t>
            </a:r>
            <a:r>
              <a:rPr lang="es-EC" sz="2600" dirty="0" smtClean="0"/>
              <a:t>La </a:t>
            </a:r>
            <a:r>
              <a:rPr lang="es-EC" sz="2600" dirty="0"/>
              <a:t>narración pormenorizada de los hechos que fundamentan las pretensiones clasificados y numerados.</a:t>
            </a:r>
          </a:p>
          <a:p>
            <a:pPr algn="just"/>
            <a:r>
              <a:rPr lang="es-EC" sz="2600" dirty="0"/>
              <a:t>- </a:t>
            </a:r>
            <a:r>
              <a:rPr lang="es-EC" sz="2600" dirty="0" smtClean="0"/>
              <a:t>Con </a:t>
            </a:r>
            <a:r>
              <a:rPr lang="es-EC" sz="2600" dirty="0"/>
              <a:t>claridad y precisión los fundamentos de derecho que justifican la acción.</a:t>
            </a:r>
          </a:p>
        </p:txBody>
      </p:sp>
      <p:sp>
        <p:nvSpPr>
          <p:cNvPr id="3" name="2 CuadroTexto"/>
          <p:cNvSpPr txBox="1"/>
          <p:nvPr/>
        </p:nvSpPr>
        <p:spPr>
          <a:xfrm>
            <a:off x="3986561" y="660917"/>
            <a:ext cx="3466526" cy="461665"/>
          </a:xfrm>
          <a:prstGeom prst="rect">
            <a:avLst/>
          </a:prstGeom>
          <a:noFill/>
        </p:spPr>
        <p:txBody>
          <a:bodyPr wrap="none" rtlCol="0">
            <a:spAutoFit/>
          </a:bodyPr>
          <a:lstStyle/>
          <a:p>
            <a:r>
              <a:rPr lang="es-EC" sz="2400" b="1" dirty="0">
                <a:solidFill>
                  <a:schemeClr val="accent1">
                    <a:lumMod val="75000"/>
                  </a:schemeClr>
                </a:solidFill>
              </a:rPr>
              <a:t>Requisitos de la </a:t>
            </a:r>
            <a:r>
              <a:rPr lang="es-EC" sz="2400" b="1" dirty="0" smtClean="0">
                <a:solidFill>
                  <a:schemeClr val="accent1">
                    <a:lumMod val="75000"/>
                  </a:schemeClr>
                </a:solidFill>
              </a:rPr>
              <a:t>demanda</a:t>
            </a:r>
            <a:endParaRPr lang="es-EC" sz="2400" dirty="0"/>
          </a:p>
        </p:txBody>
      </p:sp>
    </p:spTree>
    <p:extLst>
      <p:ext uri="{BB962C8B-B14F-4D97-AF65-F5344CB8AC3E}">
        <p14:creationId xmlns:p14="http://schemas.microsoft.com/office/powerpoint/2010/main" val="18201726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Sentencia </a:t>
            </a:r>
            <a:br>
              <a:rPr lang="es-UY" sz="2800" b="1" dirty="0">
                <a:solidFill>
                  <a:schemeClr val="accent1"/>
                </a:solidFill>
              </a:rPr>
            </a:br>
            <a:r>
              <a:rPr lang="es-UY" sz="2800" b="1" dirty="0">
                <a:solidFill>
                  <a:schemeClr val="accent1"/>
                </a:solidFill>
              </a:rPr>
              <a:t>Contenido</a:t>
            </a:r>
          </a:p>
        </p:txBody>
      </p:sp>
      <p:sp>
        <p:nvSpPr>
          <p:cNvPr id="4" name="3 Marcador de contenido"/>
          <p:cNvSpPr>
            <a:spLocks noGrp="1"/>
          </p:cNvSpPr>
          <p:nvPr>
            <p:ph sz="half" idx="2"/>
          </p:nvPr>
        </p:nvSpPr>
        <p:spPr>
          <a:xfrm>
            <a:off x="1981200" y="1860977"/>
            <a:ext cx="4040188" cy="3951288"/>
          </a:xfrm>
        </p:spPr>
        <p:txBody>
          <a:bodyPr>
            <a:normAutofit/>
          </a:bodyPr>
          <a:lstStyle/>
          <a:p>
            <a:pPr marL="0" indent="0">
              <a:buNone/>
            </a:pPr>
            <a:r>
              <a:rPr lang="es-UY" sz="2200" b="1" dirty="0">
                <a:solidFill>
                  <a:srgbClr val="7030A0"/>
                </a:solidFill>
              </a:rPr>
              <a:t>Resolución de fondo dictada en audiencia. Decisión ORAL (94)</a:t>
            </a:r>
          </a:p>
          <a:p>
            <a:pPr marL="0" indent="0">
              <a:buNone/>
            </a:pPr>
            <a:endParaRPr lang="es-UY" sz="2200" b="1" dirty="0">
              <a:solidFill>
                <a:srgbClr val="7030A0"/>
              </a:solidFill>
            </a:endParaRPr>
          </a:p>
          <a:p>
            <a:pPr>
              <a:buFont typeface="Wingdings" panose="05000000000000000000" pitchFamily="2" charset="2"/>
              <a:buChar char="Ø"/>
            </a:pPr>
            <a:r>
              <a:rPr lang="es-UY" sz="2200" dirty="0">
                <a:solidFill>
                  <a:srgbClr val="002060"/>
                </a:solidFill>
              </a:rPr>
              <a:t>Pronunciamiento sobre el fondo del asunto</a:t>
            </a:r>
          </a:p>
          <a:p>
            <a:pPr>
              <a:buFont typeface="Wingdings" panose="05000000000000000000" pitchFamily="2" charset="2"/>
              <a:buChar char="Ø"/>
            </a:pPr>
            <a:r>
              <a:rPr lang="es-UY" sz="2200" dirty="0">
                <a:solidFill>
                  <a:srgbClr val="002060"/>
                </a:solidFill>
              </a:rPr>
              <a:t>Cosa, cantidad o hecho que se acepta o niega</a:t>
            </a:r>
          </a:p>
          <a:p>
            <a:pPr>
              <a:buFont typeface="Wingdings" panose="05000000000000000000" pitchFamily="2" charset="2"/>
              <a:buChar char="Ø"/>
            </a:pPr>
            <a:r>
              <a:rPr lang="es-UY" sz="2200" dirty="0">
                <a:solidFill>
                  <a:srgbClr val="002060"/>
                </a:solidFill>
              </a:rPr>
              <a:t>Procedencia del pago de indemnizaciones, intereses, costas y costos</a:t>
            </a:r>
          </a:p>
          <a:p>
            <a:pPr>
              <a:buFont typeface="Wingdings" panose="05000000000000000000" pitchFamily="2" charset="2"/>
              <a:buChar char="Ø"/>
            </a:pPr>
            <a:endParaRPr lang="es-UY" sz="2200" dirty="0"/>
          </a:p>
        </p:txBody>
      </p:sp>
      <p:sp>
        <p:nvSpPr>
          <p:cNvPr id="6" name="5 Marcador de contenido"/>
          <p:cNvSpPr>
            <a:spLocks noGrp="1"/>
          </p:cNvSpPr>
          <p:nvPr>
            <p:ph sz="quarter" idx="4"/>
          </p:nvPr>
        </p:nvSpPr>
        <p:spPr>
          <a:xfrm>
            <a:off x="6204895" y="1860977"/>
            <a:ext cx="4041775" cy="3951288"/>
          </a:xfrm>
        </p:spPr>
        <p:txBody>
          <a:bodyPr>
            <a:normAutofit lnSpcReduction="10000"/>
          </a:bodyPr>
          <a:lstStyle/>
          <a:p>
            <a:pPr marL="0" indent="0">
              <a:buNone/>
            </a:pPr>
            <a:r>
              <a:rPr lang="es-UY" sz="2200" b="1" dirty="0">
                <a:solidFill>
                  <a:srgbClr val="7030A0"/>
                </a:solidFill>
              </a:rPr>
              <a:t>Resolución ESCRITA motivada (90,94 inc.2,95) </a:t>
            </a:r>
          </a:p>
          <a:p>
            <a:pPr marL="0" indent="0">
              <a:buNone/>
            </a:pPr>
            <a:endParaRPr lang="es-UY" sz="2800" dirty="0">
              <a:solidFill>
                <a:srgbClr val="002060"/>
              </a:solidFill>
            </a:endParaRPr>
          </a:p>
          <a:p>
            <a:pPr>
              <a:buFont typeface="Wingdings" panose="05000000000000000000" pitchFamily="2" charset="2"/>
              <a:buChar char="Ø"/>
            </a:pPr>
            <a:r>
              <a:rPr lang="es-UY" sz="2200" dirty="0">
                <a:solidFill>
                  <a:srgbClr val="002060"/>
                </a:solidFill>
              </a:rPr>
              <a:t>Contenido </a:t>
            </a:r>
            <a:r>
              <a:rPr lang="es-UY" sz="2200" b="1" i="1" dirty="0">
                <a:solidFill>
                  <a:srgbClr val="0070C0"/>
                </a:solidFill>
              </a:rPr>
              <a:t>general</a:t>
            </a:r>
            <a:r>
              <a:rPr lang="es-UY" sz="2200" b="1" dirty="0">
                <a:solidFill>
                  <a:srgbClr val="0070C0"/>
                </a:solidFill>
              </a:rPr>
              <a:t> </a:t>
            </a:r>
            <a:r>
              <a:rPr lang="es-UY" sz="2200" dirty="0">
                <a:solidFill>
                  <a:srgbClr val="002060"/>
                </a:solidFill>
              </a:rPr>
              <a:t>(90, 94 inc</a:t>
            </a:r>
            <a:r>
              <a:rPr lang="es-UY" sz="2200" dirty="0" smtClean="0">
                <a:solidFill>
                  <a:srgbClr val="002060"/>
                </a:solidFill>
              </a:rPr>
              <a:t>. final</a:t>
            </a:r>
            <a:r>
              <a:rPr lang="es-UY" sz="2200" dirty="0">
                <a:solidFill>
                  <a:srgbClr val="002060"/>
                </a:solidFill>
              </a:rPr>
              <a:t>, 95)</a:t>
            </a:r>
          </a:p>
          <a:p>
            <a:pPr>
              <a:buFont typeface="Wingdings" panose="05000000000000000000" pitchFamily="2" charset="2"/>
              <a:buChar char="Ø"/>
            </a:pPr>
            <a:r>
              <a:rPr lang="es-UY" sz="2200" dirty="0">
                <a:solidFill>
                  <a:srgbClr val="002060"/>
                </a:solidFill>
              </a:rPr>
              <a:t>Contenido </a:t>
            </a:r>
            <a:r>
              <a:rPr lang="es-UY" sz="2200" b="1" i="1" dirty="0">
                <a:solidFill>
                  <a:srgbClr val="0070C0"/>
                </a:solidFill>
              </a:rPr>
              <a:t>especial </a:t>
            </a:r>
            <a:r>
              <a:rPr lang="es-UY" sz="2200" dirty="0">
                <a:solidFill>
                  <a:srgbClr val="002060"/>
                </a:solidFill>
              </a:rPr>
              <a:t>que la ley señale para determinados autos o sentencias (90 inc.1). </a:t>
            </a:r>
            <a:r>
              <a:rPr lang="es-UY" sz="2200" dirty="0" err="1">
                <a:solidFill>
                  <a:srgbClr val="002060"/>
                </a:solidFill>
              </a:rPr>
              <a:t>Ej</a:t>
            </a:r>
            <a:r>
              <a:rPr lang="es-UY" sz="2200" dirty="0">
                <a:solidFill>
                  <a:srgbClr val="002060"/>
                </a:solidFill>
              </a:rPr>
              <a:t>: expropiación 96, contencioso </a:t>
            </a:r>
            <a:r>
              <a:rPr lang="es-UY" sz="2200" dirty="0" err="1">
                <a:solidFill>
                  <a:srgbClr val="002060"/>
                </a:solidFill>
              </a:rPr>
              <a:t>adm</a:t>
            </a:r>
            <a:r>
              <a:rPr lang="es-UY" sz="2200" dirty="0">
                <a:solidFill>
                  <a:srgbClr val="002060"/>
                </a:solidFill>
              </a:rPr>
              <a:t>./tributario 313, etc.</a:t>
            </a:r>
          </a:p>
        </p:txBody>
      </p:sp>
    </p:spTree>
    <p:extLst>
      <p:ext uri="{BB962C8B-B14F-4D97-AF65-F5344CB8AC3E}">
        <p14:creationId xmlns:p14="http://schemas.microsoft.com/office/powerpoint/2010/main" val="41454614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Sentencia</a:t>
            </a:r>
            <a:br>
              <a:rPr lang="es-UY" sz="2800" b="1" dirty="0">
                <a:solidFill>
                  <a:schemeClr val="accent1"/>
                </a:solidFill>
              </a:rPr>
            </a:br>
            <a:r>
              <a:rPr lang="es-UY" sz="2800" b="1" dirty="0">
                <a:solidFill>
                  <a:schemeClr val="accent1"/>
                </a:solidFill>
              </a:rPr>
              <a:t>Contenido</a:t>
            </a:r>
          </a:p>
        </p:txBody>
      </p:sp>
      <p:sp>
        <p:nvSpPr>
          <p:cNvPr id="3" name="2 Marcador de contenido"/>
          <p:cNvSpPr>
            <a:spLocks noGrp="1"/>
          </p:cNvSpPr>
          <p:nvPr>
            <p:ph idx="1"/>
          </p:nvPr>
        </p:nvSpPr>
        <p:spPr/>
        <p:txBody>
          <a:bodyPr>
            <a:normAutofit/>
          </a:bodyPr>
          <a:lstStyle/>
          <a:p>
            <a:pPr>
              <a:buNone/>
            </a:pPr>
            <a:r>
              <a:rPr lang="es-UY" dirty="0" smtClean="0"/>
              <a:t>                                 </a:t>
            </a:r>
            <a:endParaRPr lang="es-UY" b="1" dirty="0" smtClean="0">
              <a:solidFill>
                <a:srgbClr val="00B0F0"/>
              </a:solidFill>
            </a:endParaRPr>
          </a:p>
          <a:p>
            <a:pPr>
              <a:buFont typeface="Wingdings" panose="05000000000000000000" pitchFamily="2" charset="2"/>
              <a:buChar char="Ø"/>
            </a:pPr>
            <a:r>
              <a:rPr lang="es-UY" sz="2800" dirty="0">
                <a:solidFill>
                  <a:srgbClr val="0070C0"/>
                </a:solidFill>
              </a:rPr>
              <a:t>Análisis y resolución de cuestiones previas al mérito</a:t>
            </a:r>
          </a:p>
          <a:p>
            <a:pPr>
              <a:buFont typeface="Wingdings" panose="05000000000000000000" pitchFamily="2" charset="2"/>
              <a:buChar char="Ø"/>
            </a:pPr>
            <a:endParaRPr lang="es-UY" sz="2800" dirty="0">
              <a:solidFill>
                <a:srgbClr val="002060"/>
              </a:solidFill>
            </a:endParaRPr>
          </a:p>
          <a:p>
            <a:pPr>
              <a:buFont typeface="Wingdings" panose="05000000000000000000" pitchFamily="2" charset="2"/>
              <a:buChar char="Ø"/>
            </a:pPr>
            <a:r>
              <a:rPr lang="es-UY" sz="2800" dirty="0">
                <a:solidFill>
                  <a:srgbClr val="0070C0"/>
                </a:solidFill>
              </a:rPr>
              <a:t>Análisis y resolución de la cuestión de mérito</a:t>
            </a:r>
          </a:p>
          <a:p>
            <a:pPr marL="0" indent="0">
              <a:buNone/>
            </a:pPr>
            <a:endParaRPr lang="es-UY" sz="2800" dirty="0">
              <a:solidFill>
                <a:srgbClr val="0070C0"/>
              </a:solidFill>
            </a:endParaRPr>
          </a:p>
          <a:p>
            <a:pPr>
              <a:buFont typeface="Wingdings" panose="05000000000000000000" pitchFamily="2" charset="2"/>
              <a:buChar char="Ø"/>
            </a:pPr>
            <a:r>
              <a:rPr lang="es-UY" sz="2800" dirty="0">
                <a:solidFill>
                  <a:srgbClr val="0070C0"/>
                </a:solidFill>
              </a:rPr>
              <a:t>Fallo. </a:t>
            </a:r>
            <a:r>
              <a:rPr lang="es-UY" sz="2800" dirty="0">
                <a:solidFill>
                  <a:srgbClr val="002060"/>
                </a:solidFill>
              </a:rPr>
              <a:t>Decisiones expresas, positivas, precisas y en términos imperativos.</a:t>
            </a:r>
          </a:p>
          <a:p>
            <a:pPr>
              <a:buFont typeface="Wingdings" panose="05000000000000000000" pitchFamily="2" charset="2"/>
              <a:buChar char="Ø"/>
            </a:pPr>
            <a:endParaRPr lang="es-UY" sz="2800" dirty="0"/>
          </a:p>
        </p:txBody>
      </p:sp>
    </p:spTree>
    <p:extLst>
      <p:ext uri="{BB962C8B-B14F-4D97-AF65-F5344CB8AC3E}">
        <p14:creationId xmlns:p14="http://schemas.microsoft.com/office/powerpoint/2010/main" val="4944120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Principios recogidos a texto</a:t>
            </a:r>
            <a:br>
              <a:rPr lang="es-UY" sz="2800" b="1" dirty="0">
                <a:solidFill>
                  <a:schemeClr val="accent1"/>
                </a:solidFill>
              </a:rPr>
            </a:br>
            <a:r>
              <a:rPr lang="es-UY" sz="2800" b="1" dirty="0">
                <a:solidFill>
                  <a:schemeClr val="accent1"/>
                </a:solidFill>
              </a:rPr>
              <a:t>expreso en el COGEP</a:t>
            </a:r>
          </a:p>
        </p:txBody>
      </p:sp>
      <p:sp>
        <p:nvSpPr>
          <p:cNvPr id="3" name="2 Marcador de contenido"/>
          <p:cNvSpPr>
            <a:spLocks noGrp="1"/>
          </p:cNvSpPr>
          <p:nvPr>
            <p:ph idx="4294967295"/>
          </p:nvPr>
        </p:nvSpPr>
        <p:spPr>
          <a:xfrm>
            <a:off x="1524000" y="1600201"/>
            <a:ext cx="8229600" cy="4525963"/>
          </a:xfrm>
        </p:spPr>
        <p:txBody>
          <a:bodyPr/>
          <a:lstStyle/>
          <a:p>
            <a:pPr>
              <a:buNone/>
            </a:pPr>
            <a:r>
              <a:rPr lang="es-UY" dirty="0" smtClean="0"/>
              <a:t> </a:t>
            </a:r>
            <a:endParaRPr lang="es-UY" dirty="0">
              <a:solidFill>
                <a:srgbClr val="7030A0"/>
              </a:solidFill>
            </a:endParaRPr>
          </a:p>
        </p:txBody>
      </p:sp>
      <p:sp>
        <p:nvSpPr>
          <p:cNvPr id="4" name="2 Marcador de contenido"/>
          <p:cNvSpPr txBox="1">
            <a:spLocks/>
          </p:cNvSpPr>
          <p:nvPr/>
        </p:nvSpPr>
        <p:spPr>
          <a:xfrm>
            <a:off x="2133600" y="1752601"/>
            <a:ext cx="8229600" cy="4525963"/>
          </a:xfrm>
          <a:prstGeom prst="rect">
            <a:avLst/>
          </a:prstGeom>
        </p:spPr>
        <p:txBody>
          <a:bodyPr vert="horz" lIns="91440" tIns="45720" rIns="91440" bIns="45720" rtlCol="0">
            <a:normAutofit/>
          </a:bodyPr>
          <a:lstStyle/>
          <a:p>
            <a:pPr marL="342900" indent="-342900" defTabSz="457200">
              <a:spcBef>
                <a:spcPct val="20000"/>
              </a:spcBef>
              <a:defRPr/>
            </a:pPr>
            <a:r>
              <a:rPr lang="es-UY" sz="3200">
                <a:solidFill>
                  <a:prstClr val="black"/>
                </a:solidFill>
              </a:rPr>
              <a:t> </a:t>
            </a:r>
            <a:endParaRPr lang="es-UY" sz="3200" dirty="0">
              <a:solidFill>
                <a:srgbClr val="7030A0"/>
              </a:solidFill>
            </a:endParaRPr>
          </a:p>
        </p:txBody>
      </p:sp>
      <p:graphicFrame>
        <p:nvGraphicFramePr>
          <p:cNvPr id="5" name="4 Tabla"/>
          <p:cNvGraphicFramePr>
            <a:graphicFrameLocks noGrp="1"/>
          </p:cNvGraphicFramePr>
          <p:nvPr>
            <p:extLst/>
          </p:nvPr>
        </p:nvGraphicFramePr>
        <p:xfrm>
          <a:off x="2133600" y="1743740"/>
          <a:ext cx="8077200" cy="3802929"/>
        </p:xfrm>
        <a:graphic>
          <a:graphicData uri="http://schemas.openxmlformats.org/drawingml/2006/table">
            <a:tbl>
              <a:tblPr firstRow="1" bandRow="1">
                <a:tableStyleId>{5C22544A-7EE6-4342-B048-85BDC9FD1C3A}</a:tableStyleId>
              </a:tblPr>
              <a:tblGrid>
                <a:gridCol w="2218660"/>
                <a:gridCol w="5858540"/>
              </a:tblGrid>
              <a:tr h="1616148">
                <a:tc>
                  <a:txBody>
                    <a:bodyPr/>
                    <a:lstStyle/>
                    <a:p>
                      <a:r>
                        <a:rPr lang="es-UY" sz="2000" dirty="0" smtClean="0">
                          <a:solidFill>
                            <a:schemeClr val="accent6">
                              <a:lumMod val="20000"/>
                              <a:lumOff val="80000"/>
                            </a:schemeClr>
                          </a:solidFill>
                        </a:rPr>
                        <a:t>PRINCIPIO</a:t>
                      </a:r>
                      <a:endParaRPr lang="es-UY" sz="2000" baseline="0" dirty="0" smtClean="0">
                        <a:solidFill>
                          <a:schemeClr val="accent6">
                            <a:lumMod val="20000"/>
                            <a:lumOff val="80000"/>
                          </a:schemeClr>
                        </a:solidFill>
                      </a:endParaRPr>
                    </a:p>
                    <a:p>
                      <a:r>
                        <a:rPr lang="es-UY" sz="2000" baseline="0" dirty="0" smtClean="0">
                          <a:solidFill>
                            <a:schemeClr val="accent6">
                              <a:lumMod val="20000"/>
                              <a:lumOff val="80000"/>
                            </a:schemeClr>
                          </a:solidFill>
                        </a:rPr>
                        <a:t>IURA NOVIT CURIA</a:t>
                      </a:r>
                    </a:p>
                    <a:p>
                      <a:r>
                        <a:rPr lang="es-UY" sz="2000" baseline="0" dirty="0" smtClean="0">
                          <a:solidFill>
                            <a:schemeClr val="accent6">
                              <a:lumMod val="20000"/>
                              <a:lumOff val="80000"/>
                            </a:schemeClr>
                          </a:solidFill>
                        </a:rPr>
                        <a:t>91</a:t>
                      </a:r>
                      <a:endParaRPr lang="es-UY" sz="2000" dirty="0">
                        <a:solidFill>
                          <a:schemeClr val="accent6">
                            <a:lumMod val="20000"/>
                            <a:lumOff val="8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UY" dirty="0" smtClean="0">
                          <a:solidFill>
                            <a:schemeClr val="accent6">
                              <a:lumMod val="20000"/>
                              <a:lumOff val="80000"/>
                            </a:schemeClr>
                          </a:solidFill>
                        </a:rPr>
                        <a:t>Juzgador debe corregir las omisiones o errores de derecho e que hayan incurrido los demás sujetos del proceso (91 primera parte)</a:t>
                      </a:r>
                    </a:p>
                    <a:p>
                      <a:endParaRPr lang="es-UY" dirty="0">
                        <a:solidFill>
                          <a:schemeClr val="accent6">
                            <a:lumMod val="20000"/>
                            <a:lumOff val="80000"/>
                          </a:schemeClr>
                        </a:solidFill>
                      </a:endParaRPr>
                    </a:p>
                  </a:txBody>
                  <a:tcPr/>
                </a:tc>
              </a:tr>
              <a:tr h="2186781">
                <a:tc>
                  <a:txBody>
                    <a:bodyPr/>
                    <a:lstStyle/>
                    <a:p>
                      <a:r>
                        <a:rPr lang="es-UY" sz="2000" b="1" dirty="0" smtClean="0">
                          <a:solidFill>
                            <a:schemeClr val="tx2"/>
                          </a:solidFill>
                        </a:rPr>
                        <a:t>PRINCIPIO  DE CONGRUENCIA</a:t>
                      </a:r>
                    </a:p>
                    <a:p>
                      <a:r>
                        <a:rPr lang="es-UY" sz="2000" b="1" dirty="0" smtClean="0">
                          <a:solidFill>
                            <a:schemeClr val="tx2"/>
                          </a:solidFill>
                        </a:rPr>
                        <a:t>91,92</a:t>
                      </a:r>
                      <a:endParaRPr lang="es-UY" sz="2000" b="1" dirty="0">
                        <a:solidFill>
                          <a:schemeClr val="tx2"/>
                        </a:solidFill>
                      </a:endParaRPr>
                    </a:p>
                  </a:txBody>
                  <a:tcPr/>
                </a:tc>
                <a:tc>
                  <a:txBody>
                    <a:bodyPr/>
                    <a:lstStyle/>
                    <a:p>
                      <a:r>
                        <a:rPr lang="es-UY" dirty="0" smtClean="0">
                          <a:solidFill>
                            <a:srgbClr val="0070C0"/>
                          </a:solidFill>
                        </a:rPr>
                        <a:t>Juzgador no puede otorgar mayores derechos a los pretendidos en la demanda </a:t>
                      </a:r>
                      <a:r>
                        <a:rPr lang="es-UY" dirty="0" smtClean="0">
                          <a:solidFill>
                            <a:srgbClr val="7030A0"/>
                          </a:solidFill>
                        </a:rPr>
                        <a:t>(</a:t>
                      </a:r>
                      <a:r>
                        <a:rPr lang="es-UY" i="1" dirty="0" smtClean="0">
                          <a:solidFill>
                            <a:srgbClr val="7030A0"/>
                          </a:solidFill>
                        </a:rPr>
                        <a:t>ultra </a:t>
                      </a:r>
                      <a:r>
                        <a:rPr lang="es-UY" i="1" dirty="0" err="1" smtClean="0">
                          <a:solidFill>
                            <a:srgbClr val="7030A0"/>
                          </a:solidFill>
                        </a:rPr>
                        <a:t>petita</a:t>
                      </a:r>
                      <a:r>
                        <a:rPr lang="es-UY" dirty="0" smtClean="0">
                          <a:solidFill>
                            <a:srgbClr val="7030A0"/>
                          </a:solidFill>
                        </a:rPr>
                        <a:t>)</a:t>
                      </a:r>
                      <a:r>
                        <a:rPr lang="es-UY" dirty="0" smtClean="0">
                          <a:solidFill>
                            <a:srgbClr val="0070C0"/>
                          </a:solidFill>
                        </a:rPr>
                        <a:t>; ni diferentes derechos a los pretendidos en la demanda </a:t>
                      </a:r>
                      <a:r>
                        <a:rPr lang="es-UY" i="1" dirty="0" smtClean="0">
                          <a:solidFill>
                            <a:srgbClr val="7030A0"/>
                          </a:solidFill>
                        </a:rPr>
                        <a:t>(extra-</a:t>
                      </a:r>
                      <a:r>
                        <a:rPr lang="es-UY" i="1" dirty="0" err="1" smtClean="0">
                          <a:solidFill>
                            <a:srgbClr val="7030A0"/>
                          </a:solidFill>
                        </a:rPr>
                        <a:t>petita</a:t>
                      </a:r>
                      <a:r>
                        <a:rPr lang="es-UY" dirty="0" smtClean="0">
                          <a:solidFill>
                            <a:srgbClr val="7030A0"/>
                          </a:solidFill>
                        </a:rPr>
                        <a:t>) </a:t>
                      </a:r>
                      <a:r>
                        <a:rPr lang="es-UY" dirty="0" smtClean="0">
                          <a:solidFill>
                            <a:srgbClr val="0070C0"/>
                          </a:solidFill>
                        </a:rPr>
                        <a:t>y deberá decidir sobre todos las peticiones y puntos litigiosos (evitando incurrir en </a:t>
                      </a:r>
                      <a:r>
                        <a:rPr lang="es-UY" i="1" dirty="0" err="1" smtClean="0">
                          <a:solidFill>
                            <a:srgbClr val="7030A0"/>
                          </a:solidFill>
                        </a:rPr>
                        <a:t>minus</a:t>
                      </a:r>
                      <a:r>
                        <a:rPr lang="es-UY" i="1" dirty="0" smtClean="0">
                          <a:solidFill>
                            <a:srgbClr val="7030A0"/>
                          </a:solidFill>
                        </a:rPr>
                        <a:t> </a:t>
                      </a:r>
                      <a:r>
                        <a:rPr lang="es-UY" i="1" dirty="0" err="1" smtClean="0">
                          <a:solidFill>
                            <a:srgbClr val="7030A0"/>
                          </a:solidFill>
                        </a:rPr>
                        <a:t>petita</a:t>
                      </a:r>
                      <a:r>
                        <a:rPr lang="es-UY" dirty="0" smtClean="0">
                          <a:solidFill>
                            <a:srgbClr val="0070C0"/>
                          </a:solidFill>
                        </a:rPr>
                        <a:t>).</a:t>
                      </a:r>
                    </a:p>
                    <a:p>
                      <a:r>
                        <a:rPr lang="es-UY" dirty="0" smtClean="0">
                          <a:solidFill>
                            <a:srgbClr val="0070C0"/>
                          </a:solidFill>
                        </a:rPr>
                        <a:t>Juzgador</a:t>
                      </a:r>
                      <a:r>
                        <a:rPr lang="es-UY" baseline="0" dirty="0" smtClean="0">
                          <a:solidFill>
                            <a:srgbClr val="0070C0"/>
                          </a:solidFill>
                        </a:rPr>
                        <a:t> no puede fundar su decisión en hechos distintos a los alegados por las partes </a:t>
                      </a:r>
                      <a:endParaRPr lang="es-UY" dirty="0"/>
                    </a:p>
                  </a:txBody>
                  <a:tcPr/>
                </a:tc>
              </a:tr>
            </a:tbl>
          </a:graphicData>
        </a:graphic>
      </p:graphicFrame>
    </p:spTree>
    <p:extLst>
      <p:ext uri="{BB962C8B-B14F-4D97-AF65-F5344CB8AC3E}">
        <p14:creationId xmlns:p14="http://schemas.microsoft.com/office/powerpoint/2010/main" val="9230569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3200" b="1" dirty="0"/>
              <a:t/>
            </a:r>
            <a:br>
              <a:rPr lang="es-UY" sz="3200" b="1" dirty="0"/>
            </a:br>
            <a:r>
              <a:rPr lang="es-UY" sz="3100" b="1" dirty="0">
                <a:solidFill>
                  <a:schemeClr val="accent1"/>
                </a:solidFill>
              </a:rPr>
              <a:t>Motivación</a:t>
            </a:r>
            <a:br>
              <a:rPr lang="es-UY" sz="3100" b="1" dirty="0">
                <a:solidFill>
                  <a:schemeClr val="accent1"/>
                </a:solidFill>
              </a:rPr>
            </a:br>
            <a:endParaRPr lang="es-UY" sz="3100" b="1" dirty="0">
              <a:solidFill>
                <a:schemeClr val="accent1"/>
              </a:solidFill>
            </a:endParaRPr>
          </a:p>
        </p:txBody>
      </p:sp>
      <p:sp>
        <p:nvSpPr>
          <p:cNvPr id="3" name="2 Marcador de contenido"/>
          <p:cNvSpPr>
            <a:spLocks noGrp="1"/>
          </p:cNvSpPr>
          <p:nvPr>
            <p:ph idx="4294967295"/>
          </p:nvPr>
        </p:nvSpPr>
        <p:spPr>
          <a:xfrm>
            <a:off x="1752600" y="1207736"/>
            <a:ext cx="8686800" cy="4674450"/>
          </a:xfrm>
        </p:spPr>
        <p:txBody>
          <a:bodyPr>
            <a:normAutofit/>
          </a:bodyPr>
          <a:lstStyle/>
          <a:p>
            <a:pPr>
              <a:buNone/>
            </a:pPr>
            <a:r>
              <a:rPr lang="es-UY" b="1" dirty="0" smtClean="0"/>
              <a:t>               </a:t>
            </a:r>
            <a:r>
              <a:rPr lang="es-UY" b="1" dirty="0" smtClean="0">
                <a:solidFill>
                  <a:schemeClr val="tx2"/>
                </a:solidFill>
              </a:rPr>
              <a:t>Proceso de creación de la sentencia</a:t>
            </a:r>
            <a:endParaRPr lang="es-UY" dirty="0" smtClean="0">
              <a:solidFill>
                <a:schemeClr val="tx2"/>
              </a:solidFill>
            </a:endParaRPr>
          </a:p>
          <a:p>
            <a:pPr>
              <a:buNone/>
            </a:pPr>
            <a:r>
              <a:rPr lang="es-UY" dirty="0" smtClean="0">
                <a:solidFill>
                  <a:srgbClr val="7030A0"/>
                </a:solidFill>
              </a:rPr>
              <a:t>      </a:t>
            </a:r>
            <a:r>
              <a:rPr lang="es-UY" b="1" dirty="0" smtClean="0">
                <a:solidFill>
                  <a:srgbClr val="00B0F0"/>
                </a:solidFill>
              </a:rPr>
              <a:t>Razonamiento        Decisión        Motivación</a:t>
            </a:r>
          </a:p>
          <a:p>
            <a:pPr>
              <a:buNone/>
            </a:pPr>
            <a:endParaRPr lang="es-UY" sz="2000" b="1" dirty="0">
              <a:solidFill>
                <a:srgbClr val="00B0F0"/>
              </a:solidFill>
            </a:endParaRPr>
          </a:p>
          <a:p>
            <a:pPr>
              <a:buFont typeface="Wingdings" panose="05000000000000000000" pitchFamily="2" charset="2"/>
              <a:buChar char="ü"/>
            </a:pPr>
            <a:r>
              <a:rPr lang="es-UY" sz="2000" b="1" dirty="0">
                <a:solidFill>
                  <a:srgbClr val="7030A0"/>
                </a:solidFill>
              </a:rPr>
              <a:t>Razonamiento:</a:t>
            </a:r>
            <a:r>
              <a:rPr lang="es-UY" sz="2000" dirty="0">
                <a:solidFill>
                  <a:srgbClr val="7030A0"/>
                </a:solidFill>
              </a:rPr>
              <a:t> </a:t>
            </a:r>
            <a:r>
              <a:rPr lang="es-UY" sz="2000" dirty="0">
                <a:solidFill>
                  <a:schemeClr val="accent5">
                    <a:lumMod val="50000"/>
                  </a:schemeClr>
                </a:solidFill>
              </a:rPr>
              <a:t>Juzgador evalúa entre todas las opciones posibles dentro del marco jurídico; y sus consecuencias</a:t>
            </a:r>
          </a:p>
          <a:p>
            <a:pPr>
              <a:buFont typeface="Wingdings" panose="05000000000000000000" pitchFamily="2" charset="2"/>
              <a:buChar char="ü"/>
            </a:pPr>
            <a:endParaRPr lang="es-UY" sz="2000" dirty="0">
              <a:solidFill>
                <a:schemeClr val="accent5">
                  <a:lumMod val="50000"/>
                </a:schemeClr>
              </a:solidFill>
            </a:endParaRPr>
          </a:p>
          <a:p>
            <a:pPr>
              <a:buFont typeface="Wingdings" panose="05000000000000000000" pitchFamily="2" charset="2"/>
              <a:buChar char="ü"/>
            </a:pPr>
            <a:r>
              <a:rPr lang="es-UY" sz="2000" b="1" dirty="0">
                <a:solidFill>
                  <a:srgbClr val="7030A0"/>
                </a:solidFill>
              </a:rPr>
              <a:t>Decisión:</a:t>
            </a:r>
            <a:r>
              <a:rPr lang="es-UY" sz="2000" dirty="0">
                <a:solidFill>
                  <a:srgbClr val="7030A0"/>
                </a:solidFill>
              </a:rPr>
              <a:t> </a:t>
            </a:r>
            <a:r>
              <a:rPr lang="es-UY" sz="2000" dirty="0">
                <a:solidFill>
                  <a:schemeClr val="accent5">
                    <a:lumMod val="50000"/>
                  </a:schemeClr>
                </a:solidFill>
              </a:rPr>
              <a:t>elección de la solución al caso concreto. Subsunción del hecho que lleva a adoptar una decisión</a:t>
            </a:r>
          </a:p>
          <a:p>
            <a:pPr>
              <a:buFont typeface="Wingdings" panose="05000000000000000000" pitchFamily="2" charset="2"/>
              <a:buChar char="ü"/>
            </a:pPr>
            <a:endParaRPr lang="es-UY" sz="2000" dirty="0">
              <a:solidFill>
                <a:schemeClr val="accent5">
                  <a:lumMod val="50000"/>
                </a:schemeClr>
              </a:solidFill>
            </a:endParaRPr>
          </a:p>
          <a:p>
            <a:pPr>
              <a:buFont typeface="Wingdings" panose="05000000000000000000" pitchFamily="2" charset="2"/>
              <a:buChar char="ü"/>
            </a:pPr>
            <a:r>
              <a:rPr lang="es-UY" sz="2000" b="1" dirty="0">
                <a:solidFill>
                  <a:srgbClr val="7030A0"/>
                </a:solidFill>
              </a:rPr>
              <a:t>Motivación: </a:t>
            </a:r>
            <a:r>
              <a:rPr lang="es-UY" sz="2000" dirty="0">
                <a:solidFill>
                  <a:schemeClr val="accent5">
                    <a:lumMod val="50000"/>
                  </a:schemeClr>
                </a:solidFill>
              </a:rPr>
              <a:t>Argumentos</a:t>
            </a:r>
            <a:r>
              <a:rPr lang="es-UY" sz="2000" dirty="0">
                <a:solidFill>
                  <a:srgbClr val="002060"/>
                </a:solidFill>
              </a:rPr>
              <a:t> en apoyo de la decisión adoptada en uso de ciertas pautas hermenéuticas.</a:t>
            </a:r>
            <a:endParaRPr lang="es-UY" sz="2000" dirty="0">
              <a:solidFill>
                <a:schemeClr val="accent5">
                  <a:lumMod val="50000"/>
                </a:schemeClr>
              </a:solidFill>
            </a:endParaRPr>
          </a:p>
          <a:p>
            <a:endParaRPr lang="es-UY" sz="2800" dirty="0">
              <a:solidFill>
                <a:schemeClr val="accent5">
                  <a:lumMod val="50000"/>
                </a:schemeClr>
              </a:solidFill>
            </a:endParaRPr>
          </a:p>
          <a:p>
            <a:endParaRPr lang="es-UY" dirty="0" smtClean="0">
              <a:solidFill>
                <a:schemeClr val="accent5">
                  <a:lumMod val="50000"/>
                </a:schemeClr>
              </a:solidFill>
            </a:endParaRPr>
          </a:p>
          <a:p>
            <a:endParaRPr lang="es-UY" dirty="0" smtClean="0">
              <a:solidFill>
                <a:schemeClr val="accent5">
                  <a:lumMod val="50000"/>
                </a:schemeClr>
              </a:solidFill>
            </a:endParaRPr>
          </a:p>
          <a:p>
            <a:endParaRPr lang="es-UY" dirty="0" smtClean="0">
              <a:solidFill>
                <a:schemeClr val="accent5">
                  <a:lumMod val="50000"/>
                </a:schemeClr>
              </a:solidFill>
            </a:endParaRPr>
          </a:p>
          <a:p>
            <a:endParaRPr lang="es-UY" dirty="0" smtClean="0">
              <a:solidFill>
                <a:schemeClr val="accent5">
                  <a:lumMod val="50000"/>
                </a:schemeClr>
              </a:solidFill>
            </a:endParaRPr>
          </a:p>
          <a:p>
            <a:endParaRPr lang="es-UY" dirty="0" smtClean="0"/>
          </a:p>
          <a:p>
            <a:pPr>
              <a:buNone/>
            </a:pPr>
            <a:endParaRPr lang="es-UY" dirty="0" smtClean="0">
              <a:solidFill>
                <a:srgbClr val="7030A0"/>
              </a:solidFill>
            </a:endParaRPr>
          </a:p>
          <a:p>
            <a:pPr>
              <a:buNone/>
            </a:pPr>
            <a:endParaRPr lang="es-UY" dirty="0" smtClean="0">
              <a:solidFill>
                <a:srgbClr val="7030A0"/>
              </a:solidFill>
            </a:endParaRPr>
          </a:p>
          <a:p>
            <a:pPr>
              <a:buNone/>
            </a:pPr>
            <a:endParaRPr lang="es-UY" dirty="0" smtClean="0">
              <a:solidFill>
                <a:srgbClr val="7030A0"/>
              </a:solidFill>
            </a:endParaRPr>
          </a:p>
          <a:p>
            <a:pPr>
              <a:buNone/>
            </a:pPr>
            <a:endParaRPr lang="es-UY" dirty="0">
              <a:solidFill>
                <a:srgbClr val="002060"/>
              </a:solidFill>
            </a:endParaRPr>
          </a:p>
        </p:txBody>
      </p:sp>
      <p:sp>
        <p:nvSpPr>
          <p:cNvPr id="5" name="Flecha derecha 4"/>
          <p:cNvSpPr/>
          <p:nvPr/>
        </p:nvSpPr>
        <p:spPr>
          <a:xfrm>
            <a:off x="4867702" y="1924327"/>
            <a:ext cx="655092" cy="4436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
              <a:solidFill>
                <a:prstClr val="white"/>
              </a:solidFill>
            </a:endParaRPr>
          </a:p>
        </p:txBody>
      </p:sp>
      <p:sp>
        <p:nvSpPr>
          <p:cNvPr id="6" name="Flecha derecha 5"/>
          <p:cNvSpPr/>
          <p:nvPr/>
        </p:nvSpPr>
        <p:spPr>
          <a:xfrm>
            <a:off x="6998459" y="1910679"/>
            <a:ext cx="655092"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
              <a:solidFill>
                <a:prstClr val="white"/>
              </a:solidFill>
            </a:endParaRPr>
          </a:p>
        </p:txBody>
      </p:sp>
    </p:spTree>
    <p:extLst>
      <p:ext uri="{BB962C8B-B14F-4D97-AF65-F5344CB8AC3E}">
        <p14:creationId xmlns:p14="http://schemas.microsoft.com/office/powerpoint/2010/main" val="19716418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Motivación</a:t>
            </a:r>
          </a:p>
        </p:txBody>
      </p:sp>
      <p:sp>
        <p:nvSpPr>
          <p:cNvPr id="3" name="2 Marcador de contenido"/>
          <p:cNvSpPr>
            <a:spLocks noGrp="1"/>
          </p:cNvSpPr>
          <p:nvPr>
            <p:ph idx="1"/>
          </p:nvPr>
        </p:nvSpPr>
        <p:spPr>
          <a:xfrm>
            <a:off x="1981200" y="1723031"/>
            <a:ext cx="8229600" cy="4525963"/>
          </a:xfrm>
        </p:spPr>
        <p:txBody>
          <a:bodyPr>
            <a:normAutofit fontScale="92500" lnSpcReduction="20000"/>
          </a:bodyPr>
          <a:lstStyle/>
          <a:p>
            <a:pPr algn="ctr">
              <a:buNone/>
            </a:pPr>
            <a:r>
              <a:rPr lang="es-UY" sz="3300" dirty="0">
                <a:solidFill>
                  <a:srgbClr val="002060"/>
                </a:solidFill>
              </a:rPr>
              <a:t>     </a:t>
            </a:r>
            <a:r>
              <a:rPr lang="es-UY" sz="2800" dirty="0">
                <a:solidFill>
                  <a:schemeClr val="tx2">
                    <a:lumMod val="40000"/>
                    <a:lumOff val="60000"/>
                  </a:schemeClr>
                </a:solidFill>
                <a:effectLst>
                  <a:outerShdw blurRad="38100" dist="38100" dir="2700000" algn="tl">
                    <a:srgbClr val="000000">
                      <a:alpha val="43137"/>
                    </a:srgbClr>
                  </a:outerShdw>
                </a:effectLst>
              </a:rPr>
              <a:t>Actividad cognoscitiva del Juzgador articulada lógicamente con el propósito de explicar cuales son las razones que justifican una decisión </a:t>
            </a:r>
          </a:p>
          <a:p>
            <a:pPr>
              <a:buNone/>
            </a:pPr>
            <a:endParaRPr lang="es-UY" sz="2400" dirty="0">
              <a:solidFill>
                <a:srgbClr val="002060"/>
              </a:solidFill>
            </a:endParaRPr>
          </a:p>
          <a:p>
            <a:pPr>
              <a:buFont typeface="Wingdings" panose="05000000000000000000" pitchFamily="2" charset="2"/>
              <a:buChar char="Ø"/>
            </a:pPr>
            <a:r>
              <a:rPr lang="es-UY" b="1" dirty="0" smtClean="0">
                <a:solidFill>
                  <a:srgbClr val="7030A0"/>
                </a:solidFill>
              </a:rPr>
              <a:t>Necesidad</a:t>
            </a:r>
          </a:p>
          <a:p>
            <a:pPr>
              <a:buFont typeface="Wingdings" panose="05000000000000000000" pitchFamily="2" charset="2"/>
              <a:buChar char="Ø"/>
            </a:pPr>
            <a:r>
              <a:rPr lang="es-UY" b="1" dirty="0" smtClean="0">
                <a:solidFill>
                  <a:srgbClr val="7030A0"/>
                </a:solidFill>
              </a:rPr>
              <a:t>Racionalidad</a:t>
            </a:r>
          </a:p>
          <a:p>
            <a:pPr lvl="1">
              <a:buFont typeface="Wingdings" panose="05000000000000000000" pitchFamily="2" charset="2"/>
              <a:buChar char="Ø"/>
            </a:pPr>
            <a:r>
              <a:rPr lang="es-UY" dirty="0" smtClean="0">
                <a:solidFill>
                  <a:srgbClr val="002060"/>
                </a:solidFill>
              </a:rPr>
              <a:t>de la administración de justicia</a:t>
            </a:r>
          </a:p>
          <a:p>
            <a:pPr lvl="1">
              <a:buFont typeface="Wingdings" panose="05000000000000000000" pitchFamily="2" charset="2"/>
              <a:buChar char="Ø"/>
            </a:pPr>
            <a:r>
              <a:rPr lang="es-UY" dirty="0" smtClean="0">
                <a:solidFill>
                  <a:srgbClr val="002060"/>
                </a:solidFill>
              </a:rPr>
              <a:t>de la jurisprudencia</a:t>
            </a:r>
          </a:p>
          <a:p>
            <a:pPr>
              <a:buFont typeface="Wingdings" panose="05000000000000000000" pitchFamily="2" charset="2"/>
              <a:buChar char="Ø"/>
            </a:pPr>
            <a:r>
              <a:rPr lang="es-UY" b="1" dirty="0" smtClean="0">
                <a:solidFill>
                  <a:srgbClr val="7030A0"/>
                </a:solidFill>
              </a:rPr>
              <a:t>Justicia</a:t>
            </a:r>
          </a:p>
          <a:p>
            <a:pPr lvl="1">
              <a:buFont typeface="Wingdings" panose="05000000000000000000" pitchFamily="2" charset="2"/>
              <a:buChar char="Ø"/>
            </a:pPr>
            <a:r>
              <a:rPr lang="es-UY" dirty="0" smtClean="0">
                <a:solidFill>
                  <a:srgbClr val="002060"/>
                </a:solidFill>
              </a:rPr>
              <a:t>legitimación de la decisión</a:t>
            </a:r>
          </a:p>
          <a:p>
            <a:pPr>
              <a:buNone/>
            </a:pPr>
            <a:r>
              <a:rPr lang="es-UY" dirty="0" smtClean="0"/>
              <a:t> </a:t>
            </a:r>
          </a:p>
        </p:txBody>
      </p:sp>
    </p:spTree>
    <p:extLst>
      <p:ext uri="{BB962C8B-B14F-4D97-AF65-F5344CB8AC3E}">
        <p14:creationId xmlns:p14="http://schemas.microsoft.com/office/powerpoint/2010/main" val="33724423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4000" dirty="0"/>
              <a:t/>
            </a:r>
            <a:br>
              <a:rPr lang="es-UY" sz="4000" dirty="0"/>
            </a:br>
            <a:r>
              <a:rPr lang="es-UY" sz="3100" b="1" dirty="0">
                <a:solidFill>
                  <a:schemeClr val="accent1"/>
                </a:solidFill>
              </a:rPr>
              <a:t>Motivación</a:t>
            </a:r>
            <a:br>
              <a:rPr lang="es-UY" sz="3100" b="1" dirty="0">
                <a:solidFill>
                  <a:schemeClr val="accent1"/>
                </a:solidFill>
              </a:rPr>
            </a:br>
            <a:endParaRPr lang="es-UY" sz="3100" b="1" dirty="0">
              <a:solidFill>
                <a:schemeClr val="accent1"/>
              </a:solidFill>
            </a:endParaRPr>
          </a:p>
        </p:txBody>
      </p:sp>
      <p:sp>
        <p:nvSpPr>
          <p:cNvPr id="3" name="2 Marcador de texto"/>
          <p:cNvSpPr>
            <a:spLocks noGrp="1"/>
          </p:cNvSpPr>
          <p:nvPr>
            <p:ph type="body" idx="1"/>
          </p:nvPr>
        </p:nvSpPr>
        <p:spPr/>
        <p:txBody>
          <a:bodyPr/>
          <a:lstStyle/>
          <a:p>
            <a:r>
              <a:rPr lang="es-UY" dirty="0" smtClean="0">
                <a:solidFill>
                  <a:schemeClr val="tx2">
                    <a:lumMod val="40000"/>
                    <a:lumOff val="60000"/>
                  </a:schemeClr>
                </a:solidFill>
                <a:effectLst>
                  <a:outerShdw blurRad="38100" dist="38100" dir="2700000" algn="tl">
                    <a:srgbClr val="000000">
                      <a:alpha val="43137"/>
                    </a:srgbClr>
                  </a:outerShdw>
                </a:effectLst>
              </a:rPr>
              <a:t>FUNCION ENDO-PROCESAL</a:t>
            </a:r>
            <a:endParaRPr lang="es-UY" dirty="0">
              <a:solidFill>
                <a:schemeClr val="tx2">
                  <a:lumMod val="40000"/>
                  <a:lumOff val="60000"/>
                </a:schemeClr>
              </a:solidFill>
              <a:effectLst>
                <a:outerShdw blurRad="38100" dist="38100" dir="2700000" algn="tl">
                  <a:srgbClr val="000000">
                    <a:alpha val="43137"/>
                  </a:srgbClr>
                </a:outerShdw>
              </a:effectLst>
            </a:endParaRPr>
          </a:p>
        </p:txBody>
      </p:sp>
      <p:sp>
        <p:nvSpPr>
          <p:cNvPr id="4" name="3 Marcador de contenido"/>
          <p:cNvSpPr>
            <a:spLocks noGrp="1"/>
          </p:cNvSpPr>
          <p:nvPr>
            <p:ph sz="half" idx="2"/>
          </p:nvPr>
        </p:nvSpPr>
        <p:spPr>
          <a:xfrm>
            <a:off x="1981200" y="2329408"/>
            <a:ext cx="4040188" cy="3951288"/>
          </a:xfrm>
        </p:spPr>
        <p:txBody>
          <a:bodyPr>
            <a:normAutofit/>
          </a:bodyPr>
          <a:lstStyle/>
          <a:p>
            <a:pPr>
              <a:buFont typeface="Wingdings" panose="05000000000000000000" pitchFamily="2" charset="2"/>
              <a:buChar char="v"/>
            </a:pPr>
            <a:r>
              <a:rPr lang="es-UY" sz="2000" b="1" dirty="0">
                <a:solidFill>
                  <a:srgbClr val="7030A0"/>
                </a:solidFill>
              </a:rPr>
              <a:t>UTILIDAD PARA LAS PARTES</a:t>
            </a:r>
          </a:p>
          <a:p>
            <a:pPr>
              <a:buNone/>
            </a:pPr>
            <a:r>
              <a:rPr lang="es-UY" sz="2000" dirty="0"/>
              <a:t>      </a:t>
            </a:r>
            <a:r>
              <a:rPr lang="es-UY" sz="2000" dirty="0">
                <a:solidFill>
                  <a:srgbClr val="002060"/>
                </a:solidFill>
              </a:rPr>
              <a:t>Conocer los motivos del Juez. Identificación de errores. Motivos de la impugnación</a:t>
            </a:r>
          </a:p>
          <a:p>
            <a:pPr>
              <a:buNone/>
            </a:pPr>
            <a:endParaRPr lang="es-UY" sz="2000" dirty="0">
              <a:solidFill>
                <a:srgbClr val="002060"/>
              </a:solidFill>
            </a:endParaRPr>
          </a:p>
          <a:p>
            <a:pPr>
              <a:buFont typeface="Wingdings" panose="05000000000000000000" pitchFamily="2" charset="2"/>
              <a:buChar char="v"/>
            </a:pPr>
            <a:r>
              <a:rPr lang="es-UY" sz="2000" b="1" dirty="0">
                <a:solidFill>
                  <a:srgbClr val="7030A0"/>
                </a:solidFill>
              </a:rPr>
              <a:t>UTILIDAD PARA EL JUEZ DE LA IMPUGNACION</a:t>
            </a:r>
          </a:p>
          <a:p>
            <a:pPr>
              <a:buNone/>
            </a:pPr>
            <a:r>
              <a:rPr lang="es-UY" sz="2000" dirty="0"/>
              <a:t>     </a:t>
            </a:r>
            <a:r>
              <a:rPr lang="es-UY" sz="2000" dirty="0">
                <a:solidFill>
                  <a:srgbClr val="002060"/>
                </a:solidFill>
              </a:rPr>
              <a:t>Facilita la tarea de re-examinar la decisión impugnada</a:t>
            </a:r>
          </a:p>
        </p:txBody>
      </p:sp>
      <p:sp>
        <p:nvSpPr>
          <p:cNvPr id="5" name="4 Marcador de texto"/>
          <p:cNvSpPr>
            <a:spLocks noGrp="1"/>
          </p:cNvSpPr>
          <p:nvPr>
            <p:ph type="body" sz="quarter" idx="3"/>
          </p:nvPr>
        </p:nvSpPr>
        <p:spPr/>
        <p:txBody>
          <a:bodyPr/>
          <a:lstStyle/>
          <a:p>
            <a:r>
              <a:rPr lang="es-UY" dirty="0" smtClean="0">
                <a:solidFill>
                  <a:schemeClr val="tx2">
                    <a:lumMod val="40000"/>
                    <a:lumOff val="60000"/>
                  </a:schemeClr>
                </a:solidFill>
                <a:effectLst>
                  <a:outerShdw blurRad="38100" dist="38100" dir="2700000" algn="tl">
                    <a:srgbClr val="000000">
                      <a:alpha val="43137"/>
                    </a:srgbClr>
                  </a:outerShdw>
                </a:effectLst>
              </a:rPr>
              <a:t>FUNCION EXTRA-PROCESAL</a:t>
            </a:r>
            <a:endParaRPr lang="es-UY" dirty="0">
              <a:solidFill>
                <a:schemeClr val="tx2">
                  <a:lumMod val="40000"/>
                  <a:lumOff val="60000"/>
                </a:schemeClr>
              </a:solidFill>
              <a:effectLst>
                <a:outerShdw blurRad="38100" dist="38100" dir="2700000" algn="tl">
                  <a:srgbClr val="000000">
                    <a:alpha val="43137"/>
                  </a:srgbClr>
                </a:outerShdw>
              </a:effectLst>
            </a:endParaRPr>
          </a:p>
        </p:txBody>
      </p:sp>
      <p:sp>
        <p:nvSpPr>
          <p:cNvPr id="6" name="5 Marcador de contenido"/>
          <p:cNvSpPr>
            <a:spLocks noGrp="1"/>
          </p:cNvSpPr>
          <p:nvPr>
            <p:ph sz="quarter" idx="4"/>
          </p:nvPr>
        </p:nvSpPr>
        <p:spPr>
          <a:xfrm>
            <a:off x="6096001" y="2310879"/>
            <a:ext cx="4041775" cy="3951288"/>
          </a:xfrm>
        </p:spPr>
        <p:txBody>
          <a:bodyPr>
            <a:normAutofit/>
          </a:bodyPr>
          <a:lstStyle/>
          <a:p>
            <a:pPr>
              <a:buFont typeface="Wingdings"/>
              <a:buChar char="Ø"/>
            </a:pPr>
            <a:r>
              <a:rPr lang="es-UY" sz="2000" b="1" dirty="0">
                <a:solidFill>
                  <a:srgbClr val="7030A0"/>
                </a:solidFill>
              </a:rPr>
              <a:t>Dimensión Objetiva</a:t>
            </a:r>
            <a:r>
              <a:rPr lang="es-UY" sz="2000" b="1" dirty="0">
                <a:solidFill>
                  <a:srgbClr val="002060"/>
                </a:solidFill>
              </a:rPr>
              <a:t>. </a:t>
            </a:r>
            <a:r>
              <a:rPr lang="es-UY" sz="2000" dirty="0">
                <a:solidFill>
                  <a:srgbClr val="002060"/>
                </a:solidFill>
              </a:rPr>
              <a:t>Realización garantista del deber de motivación (garantía del debido proceso de rango supranacional y constitucional)</a:t>
            </a:r>
          </a:p>
          <a:p>
            <a:pPr>
              <a:buFont typeface="Wingdings"/>
              <a:buChar char="Ø"/>
            </a:pPr>
            <a:r>
              <a:rPr lang="es-UY" sz="2000" b="1" dirty="0">
                <a:solidFill>
                  <a:srgbClr val="7030A0"/>
                </a:solidFill>
              </a:rPr>
              <a:t>Dimensión Subjetiva (Social). </a:t>
            </a:r>
            <a:r>
              <a:rPr lang="es-UY" sz="2000" dirty="0">
                <a:solidFill>
                  <a:srgbClr val="002060"/>
                </a:solidFill>
              </a:rPr>
              <a:t>Percepción de valor justicia por parte de los justiciables. Credibilidad de los órganos judiciales. Realización del Estado de Derecho.</a:t>
            </a:r>
          </a:p>
        </p:txBody>
      </p:sp>
    </p:spTree>
    <p:extLst>
      <p:ext uri="{BB962C8B-B14F-4D97-AF65-F5344CB8AC3E}">
        <p14:creationId xmlns:p14="http://schemas.microsoft.com/office/powerpoint/2010/main" val="19275923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22394" y="274638"/>
            <a:ext cx="8229600" cy="1143000"/>
          </a:xfrm>
        </p:spPr>
        <p:txBody>
          <a:bodyPr>
            <a:noAutofit/>
          </a:bodyPr>
          <a:lstStyle/>
          <a:p>
            <a:r>
              <a:rPr lang="es-UY" sz="2800" b="1" dirty="0"/>
              <a:t/>
            </a:r>
            <a:br>
              <a:rPr lang="es-UY" sz="2800" b="1" dirty="0"/>
            </a:br>
            <a:r>
              <a:rPr lang="es-UY" sz="2800" b="1" dirty="0">
                <a:solidFill>
                  <a:schemeClr val="accent1"/>
                </a:solidFill>
              </a:rPr>
              <a:t>Motivación</a:t>
            </a:r>
            <a:br>
              <a:rPr lang="es-UY" sz="2800" b="1" dirty="0">
                <a:solidFill>
                  <a:schemeClr val="accent1"/>
                </a:solidFill>
              </a:rPr>
            </a:br>
            <a:r>
              <a:rPr lang="es-UY" sz="2800" b="1" dirty="0">
                <a:solidFill>
                  <a:schemeClr val="accent1"/>
                </a:solidFill>
              </a:rPr>
              <a:t>Normas COGEP que refieren</a:t>
            </a:r>
            <a:br>
              <a:rPr lang="es-UY" sz="2800" b="1" dirty="0">
                <a:solidFill>
                  <a:schemeClr val="accent1"/>
                </a:solidFill>
              </a:rPr>
            </a:br>
            <a:r>
              <a:rPr lang="es-UY" sz="2800" b="1" dirty="0">
                <a:solidFill>
                  <a:schemeClr val="accent1"/>
                </a:solidFill>
              </a:rPr>
              <a:t> a la motivación de las resoluciones</a:t>
            </a:r>
            <a:br>
              <a:rPr lang="es-UY" sz="2800" b="1" dirty="0">
                <a:solidFill>
                  <a:schemeClr val="accent1"/>
                </a:solidFill>
              </a:rPr>
            </a:br>
            <a:endParaRPr lang="es-UY" sz="2800" b="1" dirty="0">
              <a:solidFill>
                <a:schemeClr val="accent1"/>
              </a:solidFill>
            </a:endParaRPr>
          </a:p>
        </p:txBody>
      </p:sp>
      <p:sp>
        <p:nvSpPr>
          <p:cNvPr id="3" name="2 Marcador de contenido"/>
          <p:cNvSpPr>
            <a:spLocks noGrp="1"/>
          </p:cNvSpPr>
          <p:nvPr>
            <p:ph sz="half" idx="1"/>
          </p:nvPr>
        </p:nvSpPr>
        <p:spPr/>
        <p:txBody>
          <a:bodyPr>
            <a:normAutofit/>
          </a:bodyPr>
          <a:lstStyle/>
          <a:p>
            <a:pPr>
              <a:buNone/>
            </a:pPr>
            <a:r>
              <a:rPr lang="es-UY" sz="2400" u="sng" dirty="0">
                <a:solidFill>
                  <a:srgbClr val="00B0F0"/>
                </a:solidFill>
              </a:rPr>
              <a:t>NORMAS GENERALES</a:t>
            </a:r>
          </a:p>
          <a:p>
            <a:pPr>
              <a:buNone/>
            </a:pPr>
            <a:r>
              <a:rPr lang="es-UY" sz="2400" dirty="0">
                <a:solidFill>
                  <a:srgbClr val="7030A0"/>
                </a:solidFill>
              </a:rPr>
              <a:t>89. </a:t>
            </a:r>
            <a:r>
              <a:rPr lang="es-UY" sz="2400" dirty="0">
                <a:solidFill>
                  <a:srgbClr val="0070C0"/>
                </a:solidFill>
              </a:rPr>
              <a:t>Norma general sobre motivación de las sentencias</a:t>
            </a:r>
          </a:p>
          <a:p>
            <a:pPr>
              <a:buNone/>
            </a:pPr>
            <a:r>
              <a:rPr lang="es-UY" sz="2400" dirty="0">
                <a:solidFill>
                  <a:srgbClr val="7030A0"/>
                </a:solidFill>
              </a:rPr>
              <a:t>90,93,94,95</a:t>
            </a:r>
            <a:r>
              <a:rPr lang="es-UY" sz="2400" dirty="0"/>
              <a:t> </a:t>
            </a:r>
            <a:r>
              <a:rPr lang="es-UY" sz="2400" dirty="0">
                <a:solidFill>
                  <a:srgbClr val="0070C0"/>
                </a:solidFill>
              </a:rPr>
              <a:t>Contenido gral.de sentencias y autos</a:t>
            </a:r>
          </a:p>
          <a:p>
            <a:pPr>
              <a:buNone/>
            </a:pPr>
            <a:r>
              <a:rPr lang="es-UY" sz="2400" dirty="0">
                <a:solidFill>
                  <a:srgbClr val="7030A0"/>
                </a:solidFill>
              </a:rPr>
              <a:t>79 inc.8</a:t>
            </a:r>
            <a:r>
              <a:rPr lang="es-UY" sz="2400" dirty="0">
                <a:solidFill>
                  <a:srgbClr val="0070C0"/>
                </a:solidFill>
              </a:rPr>
              <a:t>. </a:t>
            </a:r>
            <a:r>
              <a:rPr lang="es-UY" sz="2000" dirty="0">
                <a:solidFill>
                  <a:srgbClr val="0070C0"/>
                </a:solidFill>
              </a:rPr>
              <a:t>Resoluciones dictadas en audiencia</a:t>
            </a:r>
          </a:p>
          <a:p>
            <a:pPr>
              <a:buNone/>
            </a:pPr>
            <a:r>
              <a:rPr lang="es-UY" sz="2400" u="sng" dirty="0">
                <a:solidFill>
                  <a:srgbClr val="00B0F0"/>
                </a:solidFill>
              </a:rPr>
              <a:t>ALGUNAS NORMAS ESPECIALES</a:t>
            </a:r>
          </a:p>
          <a:p>
            <a:pPr marL="457200" indent="-457200">
              <a:buNone/>
            </a:pPr>
            <a:r>
              <a:rPr lang="es-UY" sz="2400" dirty="0">
                <a:solidFill>
                  <a:srgbClr val="7030A0"/>
                </a:solidFill>
              </a:rPr>
              <a:t>136.</a:t>
            </a:r>
            <a:r>
              <a:rPr lang="es-UY" sz="2400" dirty="0"/>
              <a:t> </a:t>
            </a:r>
            <a:r>
              <a:rPr lang="es-UY" sz="2000" dirty="0">
                <a:solidFill>
                  <a:srgbClr val="0070C0"/>
                </a:solidFill>
              </a:rPr>
              <a:t>Apremio personal</a:t>
            </a:r>
          </a:p>
          <a:p>
            <a:pPr marL="457200" indent="-457200">
              <a:buNone/>
            </a:pPr>
            <a:r>
              <a:rPr lang="es-UY" sz="2400" dirty="0">
                <a:solidFill>
                  <a:srgbClr val="7030A0"/>
                </a:solidFill>
              </a:rPr>
              <a:t>147.</a:t>
            </a:r>
            <a:r>
              <a:rPr lang="es-UY" sz="2000" dirty="0"/>
              <a:t> </a:t>
            </a:r>
            <a:r>
              <a:rPr lang="es-UY" sz="2000" dirty="0">
                <a:solidFill>
                  <a:srgbClr val="0070C0"/>
                </a:solidFill>
              </a:rPr>
              <a:t>Demanda manifiestamente inadmisible</a:t>
            </a:r>
          </a:p>
          <a:p>
            <a:pPr marL="457200" indent="-457200">
              <a:buNone/>
            </a:pPr>
            <a:r>
              <a:rPr lang="es-UY" sz="2400" dirty="0">
                <a:solidFill>
                  <a:srgbClr val="7030A0"/>
                </a:solidFill>
              </a:rPr>
              <a:t>164.</a:t>
            </a:r>
            <a:r>
              <a:rPr lang="es-UY" sz="2000" dirty="0">
                <a:solidFill>
                  <a:srgbClr val="7030A0"/>
                </a:solidFill>
              </a:rPr>
              <a:t> </a:t>
            </a:r>
            <a:r>
              <a:rPr lang="es-UY" sz="2000" dirty="0">
                <a:solidFill>
                  <a:srgbClr val="0070C0"/>
                </a:solidFill>
              </a:rPr>
              <a:t>Valoración de la prueba</a:t>
            </a:r>
          </a:p>
        </p:txBody>
      </p:sp>
      <p:sp>
        <p:nvSpPr>
          <p:cNvPr id="4" name="3 Marcador de contenido"/>
          <p:cNvSpPr>
            <a:spLocks noGrp="1"/>
          </p:cNvSpPr>
          <p:nvPr>
            <p:ph sz="half" idx="2"/>
          </p:nvPr>
        </p:nvSpPr>
        <p:spPr/>
        <p:txBody>
          <a:bodyPr>
            <a:normAutofit/>
          </a:bodyPr>
          <a:lstStyle/>
          <a:p>
            <a:pPr>
              <a:buNone/>
            </a:pPr>
            <a:r>
              <a:rPr lang="es-UY" sz="2400" dirty="0">
                <a:solidFill>
                  <a:srgbClr val="7030A0"/>
                </a:solidFill>
              </a:rPr>
              <a:t>168</a:t>
            </a:r>
            <a:r>
              <a:rPr lang="es-UY" sz="2400" dirty="0">
                <a:solidFill>
                  <a:srgbClr val="0070C0"/>
                </a:solidFill>
              </a:rPr>
              <a:t>. Diligencias para mejor proveer</a:t>
            </a:r>
          </a:p>
          <a:p>
            <a:pPr>
              <a:buNone/>
            </a:pPr>
            <a:r>
              <a:rPr lang="es-UY" sz="2400" dirty="0">
                <a:solidFill>
                  <a:srgbClr val="7030A0"/>
                </a:solidFill>
              </a:rPr>
              <a:t>185</a:t>
            </a:r>
            <a:r>
              <a:rPr lang="es-UY" sz="2400" dirty="0">
                <a:solidFill>
                  <a:srgbClr val="0070C0"/>
                </a:solidFill>
              </a:rPr>
              <a:t>. Juramento deferido</a:t>
            </a:r>
          </a:p>
          <a:p>
            <a:pPr>
              <a:buNone/>
            </a:pPr>
            <a:r>
              <a:rPr lang="es-UY" sz="2400" dirty="0">
                <a:solidFill>
                  <a:srgbClr val="7030A0"/>
                </a:solidFill>
              </a:rPr>
              <a:t>273</a:t>
            </a:r>
            <a:r>
              <a:rPr lang="es-UY" sz="2400" dirty="0"/>
              <a:t>. </a:t>
            </a:r>
            <a:r>
              <a:rPr lang="es-UY" sz="2400" dirty="0">
                <a:solidFill>
                  <a:srgbClr val="0070C0"/>
                </a:solidFill>
              </a:rPr>
              <a:t>Sentencia de casación</a:t>
            </a:r>
          </a:p>
          <a:p>
            <a:pPr>
              <a:buNone/>
            </a:pPr>
            <a:r>
              <a:rPr lang="es-UY" sz="2400" dirty="0">
                <a:solidFill>
                  <a:srgbClr val="7030A0"/>
                </a:solidFill>
              </a:rPr>
              <a:t>284</a:t>
            </a:r>
            <a:r>
              <a:rPr lang="es-UY" sz="2400" dirty="0">
                <a:solidFill>
                  <a:srgbClr val="0070C0"/>
                </a:solidFill>
              </a:rPr>
              <a:t>. Condena en costas</a:t>
            </a:r>
          </a:p>
          <a:p>
            <a:pPr>
              <a:buNone/>
            </a:pPr>
            <a:r>
              <a:rPr lang="es-UY" sz="2400" dirty="0">
                <a:solidFill>
                  <a:srgbClr val="7030A0"/>
                </a:solidFill>
              </a:rPr>
              <a:t>294.8</a:t>
            </a:r>
            <a:r>
              <a:rPr lang="es-UY" sz="2400" dirty="0"/>
              <a:t> </a:t>
            </a:r>
            <a:r>
              <a:rPr lang="es-UY" sz="2400" dirty="0">
                <a:solidFill>
                  <a:srgbClr val="0070C0"/>
                </a:solidFill>
              </a:rPr>
              <a:t>Resoluciones dictadas en la Audiencia Preliminar</a:t>
            </a:r>
          </a:p>
          <a:p>
            <a:pPr>
              <a:buNone/>
            </a:pPr>
            <a:r>
              <a:rPr lang="es-UY" sz="2400" dirty="0">
                <a:solidFill>
                  <a:srgbClr val="7030A0"/>
                </a:solidFill>
              </a:rPr>
              <a:t>313.</a:t>
            </a:r>
            <a:r>
              <a:rPr lang="es-UY" sz="2400" dirty="0"/>
              <a:t> </a:t>
            </a:r>
            <a:r>
              <a:rPr lang="es-UY" sz="2400" dirty="0">
                <a:solidFill>
                  <a:srgbClr val="0070C0"/>
                </a:solidFill>
              </a:rPr>
              <a:t>Sentencia en procesos contencioso tributario y administrativo</a:t>
            </a:r>
          </a:p>
          <a:p>
            <a:pPr>
              <a:buNone/>
            </a:pPr>
            <a:endParaRPr lang="es-UY" sz="2400" dirty="0"/>
          </a:p>
        </p:txBody>
      </p:sp>
    </p:spTree>
    <p:extLst>
      <p:ext uri="{BB962C8B-B14F-4D97-AF65-F5344CB8AC3E}">
        <p14:creationId xmlns:p14="http://schemas.microsoft.com/office/powerpoint/2010/main" val="36944671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Motivación</a:t>
            </a:r>
          </a:p>
        </p:txBody>
      </p:sp>
      <p:sp>
        <p:nvSpPr>
          <p:cNvPr id="3" name="2 Marcador de contenido"/>
          <p:cNvSpPr>
            <a:spLocks noGrp="1"/>
          </p:cNvSpPr>
          <p:nvPr>
            <p:ph idx="1"/>
          </p:nvPr>
        </p:nvSpPr>
        <p:spPr/>
        <p:txBody>
          <a:bodyPr>
            <a:normAutofit/>
          </a:bodyPr>
          <a:lstStyle/>
          <a:p>
            <a:pPr algn="ctr">
              <a:buNone/>
            </a:pPr>
            <a:r>
              <a:rPr lang="es-UY" sz="2800" dirty="0">
                <a:solidFill>
                  <a:srgbClr val="7030A0"/>
                </a:solidFill>
              </a:rPr>
              <a:t>Art. 89 </a:t>
            </a:r>
          </a:p>
          <a:p>
            <a:pPr algn="ctr">
              <a:buNone/>
            </a:pPr>
            <a:r>
              <a:rPr lang="es-UY" sz="2800" dirty="0">
                <a:solidFill>
                  <a:srgbClr val="7030A0"/>
                </a:solidFill>
              </a:rPr>
              <a:t>“</a:t>
            </a:r>
            <a:r>
              <a:rPr lang="es-UY" sz="2800" b="1" dirty="0">
                <a:solidFill>
                  <a:srgbClr val="7030A0"/>
                </a:solidFill>
              </a:rPr>
              <a:t>TODA SENTENCIA Y AUTO SERÁN MOTIVADOS, </a:t>
            </a:r>
          </a:p>
          <a:p>
            <a:pPr algn="ctr">
              <a:buNone/>
            </a:pPr>
            <a:r>
              <a:rPr lang="es-UY" sz="2800" b="1" dirty="0">
                <a:solidFill>
                  <a:srgbClr val="7030A0"/>
                </a:solidFill>
              </a:rPr>
              <a:t>BAJO PENA DE NULIDAD</a:t>
            </a:r>
            <a:r>
              <a:rPr lang="es-UY" sz="2800" dirty="0">
                <a:solidFill>
                  <a:srgbClr val="7030A0"/>
                </a:solidFill>
              </a:rPr>
              <a:t>”</a:t>
            </a:r>
          </a:p>
          <a:p>
            <a:r>
              <a:rPr lang="es-UY" sz="2400" dirty="0">
                <a:solidFill>
                  <a:schemeClr val="accent1">
                    <a:lumMod val="75000"/>
                  </a:schemeClr>
                </a:solidFill>
              </a:rPr>
              <a:t>Enunciación de </a:t>
            </a:r>
            <a:r>
              <a:rPr lang="es-UY" sz="2400" b="1" dirty="0">
                <a:solidFill>
                  <a:schemeClr val="accent1">
                    <a:lumMod val="75000"/>
                  </a:schemeClr>
                </a:solidFill>
              </a:rPr>
              <a:t>NORMAS o PRINCIPIOS JURIDICOS </a:t>
            </a:r>
            <a:r>
              <a:rPr lang="es-UY" sz="2400" dirty="0">
                <a:solidFill>
                  <a:schemeClr val="accent1">
                    <a:lumMod val="75000"/>
                  </a:schemeClr>
                </a:solidFill>
              </a:rPr>
              <a:t>en que se funda y explicación de la pertinencia de su aplicación al caso concreto</a:t>
            </a:r>
          </a:p>
          <a:p>
            <a:r>
              <a:rPr lang="es-UY" sz="2400" b="1" dirty="0">
                <a:solidFill>
                  <a:schemeClr val="accent1">
                    <a:lumMod val="75000"/>
                  </a:schemeClr>
                </a:solidFill>
              </a:rPr>
              <a:t>RAZONAMIENTOS FACTICOS y JURIDICOS</a:t>
            </a:r>
            <a:r>
              <a:rPr lang="es-UY" sz="2400" dirty="0">
                <a:solidFill>
                  <a:schemeClr val="accent1">
                    <a:lumMod val="75000"/>
                  </a:schemeClr>
                </a:solidFill>
              </a:rPr>
              <a:t> que conducen a:</a:t>
            </a:r>
          </a:p>
          <a:p>
            <a:pPr lvl="1">
              <a:buFont typeface="Wingdings" panose="05000000000000000000" pitchFamily="2" charset="2"/>
              <a:buChar char="Ø"/>
            </a:pPr>
            <a:r>
              <a:rPr lang="es-UY" sz="2400" b="1" dirty="0">
                <a:solidFill>
                  <a:srgbClr val="00B0F0"/>
                </a:solidFill>
              </a:rPr>
              <a:t>Apreciación y valoración de la prueba</a:t>
            </a:r>
          </a:p>
          <a:p>
            <a:pPr lvl="1">
              <a:buFont typeface="Wingdings" panose="05000000000000000000" pitchFamily="2" charset="2"/>
              <a:buChar char="Ø"/>
            </a:pPr>
            <a:r>
              <a:rPr lang="es-UY" sz="2400" b="1" dirty="0">
                <a:solidFill>
                  <a:srgbClr val="00B0F0"/>
                </a:solidFill>
              </a:rPr>
              <a:t>Interpretación y aplicación del derecho</a:t>
            </a:r>
          </a:p>
        </p:txBody>
      </p:sp>
    </p:spTree>
    <p:extLst>
      <p:ext uri="{BB962C8B-B14F-4D97-AF65-F5344CB8AC3E}">
        <p14:creationId xmlns:p14="http://schemas.microsoft.com/office/powerpoint/2010/main" val="6969009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Motivación</a:t>
            </a:r>
          </a:p>
        </p:txBody>
      </p:sp>
      <p:sp>
        <p:nvSpPr>
          <p:cNvPr id="3" name="2 Marcador de contenido"/>
          <p:cNvSpPr>
            <a:spLocks noGrp="1"/>
          </p:cNvSpPr>
          <p:nvPr>
            <p:ph idx="1"/>
          </p:nvPr>
        </p:nvSpPr>
        <p:spPr/>
        <p:txBody>
          <a:bodyPr>
            <a:normAutofit lnSpcReduction="10000"/>
          </a:bodyPr>
          <a:lstStyle/>
          <a:p>
            <a:pPr marL="533400" indent="-533400">
              <a:buNone/>
              <a:defRPr/>
            </a:pPr>
            <a:r>
              <a:rPr lang="es-ES" b="1" dirty="0" smtClean="0">
                <a:solidFill>
                  <a:srgbClr val="7030A0"/>
                </a:solidFill>
                <a:effectLst>
                  <a:outerShdw blurRad="38100" dist="38100" dir="2700000" algn="tl">
                    <a:srgbClr val="C0C0C0"/>
                  </a:outerShdw>
                </a:effectLst>
              </a:rPr>
              <a:t>                                Motivación </a:t>
            </a:r>
            <a:r>
              <a:rPr lang="es-ES" b="1" dirty="0" smtClean="0">
                <a:solidFill>
                  <a:srgbClr val="7030A0"/>
                </a:solidFill>
              </a:rPr>
              <a:t>suficiente</a:t>
            </a:r>
            <a:r>
              <a:rPr lang="es-ES" dirty="0" smtClean="0"/>
              <a:t> </a:t>
            </a:r>
            <a:r>
              <a:rPr lang="es-ES" dirty="0" smtClean="0">
                <a:solidFill>
                  <a:schemeClr val="accent5">
                    <a:lumMod val="50000"/>
                  </a:schemeClr>
                </a:solidFill>
              </a:rPr>
              <a:t> </a:t>
            </a:r>
          </a:p>
          <a:p>
            <a:pPr marL="533400" indent="-533400">
              <a:buAutoNum type="alphaLcParenR"/>
              <a:defRPr/>
            </a:pPr>
            <a:r>
              <a:rPr lang="es-ES" sz="2800" dirty="0">
                <a:solidFill>
                  <a:srgbClr val="0070C0"/>
                </a:solidFill>
              </a:rPr>
              <a:t>Derecho Aplicable</a:t>
            </a:r>
          </a:p>
          <a:p>
            <a:pPr lvl="1">
              <a:buFont typeface="Wingdings" panose="05000000000000000000" pitchFamily="2" charset="2"/>
              <a:buChar char="Ø"/>
              <a:defRPr/>
            </a:pPr>
            <a:r>
              <a:rPr lang="es-ES" sz="2600" dirty="0">
                <a:solidFill>
                  <a:schemeClr val="accent5">
                    <a:lumMod val="50000"/>
                  </a:schemeClr>
                </a:solidFill>
              </a:rPr>
              <a:t>Interpretación e integración. Subsunción. Control de constitucionalidad y convencionalidad de la norma a aplicar.</a:t>
            </a:r>
          </a:p>
          <a:p>
            <a:pPr marL="533400" indent="-533400">
              <a:buAutoNum type="alphaLcParenR" startAt="2"/>
              <a:defRPr/>
            </a:pPr>
            <a:r>
              <a:rPr lang="es-ES" sz="2800" dirty="0">
                <a:solidFill>
                  <a:srgbClr val="0070C0"/>
                </a:solidFill>
              </a:rPr>
              <a:t>Cuestiones Fácticas</a:t>
            </a:r>
          </a:p>
          <a:p>
            <a:pPr lvl="1">
              <a:buFont typeface="Wingdings" panose="05000000000000000000" pitchFamily="2" charset="2"/>
              <a:buChar char="Ø"/>
              <a:defRPr/>
            </a:pPr>
            <a:r>
              <a:rPr lang="es-ES" sz="2600" dirty="0">
                <a:solidFill>
                  <a:schemeClr val="tx1">
                    <a:lumMod val="75000"/>
                    <a:lumOff val="25000"/>
                  </a:schemeClr>
                </a:solidFill>
              </a:rPr>
              <a:t>Justificación basada en los actos de proposición y alegaciones de las partes previas al acto de decisión</a:t>
            </a:r>
          </a:p>
          <a:p>
            <a:pPr lvl="1">
              <a:buFont typeface="Wingdings" panose="05000000000000000000" pitchFamily="2" charset="2"/>
              <a:buChar char="Ø"/>
              <a:defRPr/>
            </a:pPr>
            <a:r>
              <a:rPr lang="es-UY" sz="2600" dirty="0">
                <a:solidFill>
                  <a:schemeClr val="tx1">
                    <a:lumMod val="75000"/>
                    <a:lumOff val="25000"/>
                  </a:schemeClr>
                </a:solidFill>
              </a:rPr>
              <a:t>Justificación basada en la valoración de las pruebas</a:t>
            </a:r>
          </a:p>
          <a:p>
            <a:pPr lvl="1">
              <a:buFont typeface="Wingdings" panose="05000000000000000000" pitchFamily="2" charset="2"/>
              <a:buChar char="Ø"/>
              <a:defRPr/>
            </a:pPr>
            <a:r>
              <a:rPr lang="es-UY" sz="2600" dirty="0">
                <a:solidFill>
                  <a:schemeClr val="tx1">
                    <a:lumMod val="75000"/>
                    <a:lumOff val="25000"/>
                  </a:schemeClr>
                </a:solidFill>
              </a:rPr>
              <a:t>Expresión en la resolución de la valoración de las pruebas que justifiquen su decisión 89, 162,163,164</a:t>
            </a:r>
            <a:r>
              <a:rPr lang="es-UY" dirty="0">
                <a:solidFill>
                  <a:schemeClr val="accent4"/>
                </a:solidFill>
              </a:rPr>
              <a:t>.</a:t>
            </a:r>
          </a:p>
          <a:p>
            <a:pPr marL="533400" indent="-533400">
              <a:buNone/>
              <a:defRPr/>
            </a:pPr>
            <a:endParaRPr lang="es-UY" dirty="0">
              <a:solidFill>
                <a:schemeClr val="accent4"/>
              </a:solidFill>
            </a:endParaRPr>
          </a:p>
        </p:txBody>
      </p:sp>
    </p:spTree>
    <p:extLst>
      <p:ext uri="{BB962C8B-B14F-4D97-AF65-F5344CB8AC3E}">
        <p14:creationId xmlns:p14="http://schemas.microsoft.com/office/powerpoint/2010/main" val="12505353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Motivación</a:t>
            </a:r>
          </a:p>
        </p:txBody>
      </p:sp>
      <p:sp>
        <p:nvSpPr>
          <p:cNvPr id="3" name="2 Marcador de contenido"/>
          <p:cNvSpPr>
            <a:spLocks noGrp="1"/>
          </p:cNvSpPr>
          <p:nvPr>
            <p:ph idx="1"/>
          </p:nvPr>
        </p:nvSpPr>
        <p:spPr/>
        <p:txBody>
          <a:bodyPr>
            <a:normAutofit fontScale="92500" lnSpcReduction="20000"/>
          </a:bodyPr>
          <a:lstStyle/>
          <a:p>
            <a:pPr algn="ctr">
              <a:buNone/>
            </a:pPr>
            <a:r>
              <a:rPr lang="es-UY" sz="3800" b="1" dirty="0"/>
              <a:t>Cuestiones fácticas</a:t>
            </a:r>
            <a:endParaRPr lang="es-UY" sz="3800" b="1" dirty="0">
              <a:solidFill>
                <a:schemeClr val="tx2"/>
              </a:solidFill>
              <a:effectLst>
                <a:outerShdw blurRad="38100" dist="38100" dir="2700000" algn="tl">
                  <a:srgbClr val="000000">
                    <a:alpha val="43137"/>
                  </a:srgbClr>
                </a:outerShdw>
              </a:effectLst>
            </a:endParaRPr>
          </a:p>
          <a:p>
            <a:pPr marL="514350" indent="-514350">
              <a:buNone/>
            </a:pPr>
            <a:endParaRPr lang="es-UY" sz="1200" b="1" dirty="0">
              <a:solidFill>
                <a:srgbClr val="7030A0"/>
              </a:solidFill>
            </a:endParaRPr>
          </a:p>
          <a:p>
            <a:pPr>
              <a:buFont typeface="Wingdings" panose="05000000000000000000" pitchFamily="2" charset="2"/>
              <a:buChar char="Ø"/>
            </a:pPr>
            <a:r>
              <a:rPr lang="es-UY" b="1" dirty="0" smtClean="0">
                <a:solidFill>
                  <a:srgbClr val="7030A0"/>
                </a:solidFill>
              </a:rPr>
              <a:t>Hechos que se tienen por ciertos </a:t>
            </a:r>
            <a:r>
              <a:rPr lang="es-UY" dirty="0" smtClean="0">
                <a:solidFill>
                  <a:srgbClr val="002060"/>
                </a:solidFill>
              </a:rPr>
              <a:t>(presumidos; admitidos).  </a:t>
            </a:r>
          </a:p>
          <a:p>
            <a:pPr>
              <a:buNone/>
            </a:pPr>
            <a:r>
              <a:rPr lang="es-UY" dirty="0" smtClean="0">
                <a:solidFill>
                  <a:srgbClr val="002060"/>
                </a:solidFill>
              </a:rPr>
              <a:t>     En cuanto a los hechos no controvertidos</a:t>
            </a:r>
          </a:p>
          <a:p>
            <a:pPr>
              <a:buNone/>
            </a:pPr>
            <a:r>
              <a:rPr lang="es-UY" dirty="0" smtClean="0">
                <a:solidFill>
                  <a:srgbClr val="002060"/>
                </a:solidFill>
              </a:rPr>
              <a:t>    * interpretación armónica (157, 151 inc.2). </a:t>
            </a:r>
          </a:p>
          <a:p>
            <a:pPr lvl="1">
              <a:buFont typeface="Wingdings" panose="05000000000000000000" pitchFamily="2" charset="2"/>
              <a:buChar char="ü"/>
            </a:pPr>
            <a:r>
              <a:rPr lang="es-UY" dirty="0" smtClean="0">
                <a:solidFill>
                  <a:srgbClr val="00B0F0"/>
                </a:solidFill>
              </a:rPr>
              <a:t>Grado de convicción o certeza asignado por la ley</a:t>
            </a:r>
          </a:p>
          <a:p>
            <a:pPr>
              <a:buFont typeface="Wingdings" panose="05000000000000000000" pitchFamily="2" charset="2"/>
              <a:buChar char="Ø"/>
            </a:pPr>
            <a:r>
              <a:rPr lang="es-UY" b="1" dirty="0" smtClean="0">
                <a:solidFill>
                  <a:srgbClr val="7030A0"/>
                </a:solidFill>
              </a:rPr>
              <a:t>Hechos que han sido probados. </a:t>
            </a:r>
            <a:r>
              <a:rPr lang="es-UY" dirty="0" smtClean="0">
                <a:solidFill>
                  <a:srgbClr val="002060"/>
                </a:solidFill>
              </a:rPr>
              <a:t>Tarea del juez en la fase de valoración de la prueba (apreciación del cúmulo probatorio, 164). </a:t>
            </a:r>
          </a:p>
          <a:p>
            <a:pPr lvl="1">
              <a:buFont typeface="Wingdings" panose="05000000000000000000" pitchFamily="2" charset="2"/>
              <a:buChar char="ü"/>
            </a:pPr>
            <a:r>
              <a:rPr lang="es-UY" b="1" dirty="0" smtClean="0">
                <a:solidFill>
                  <a:srgbClr val="002060"/>
                </a:solidFill>
              </a:rPr>
              <a:t> </a:t>
            </a:r>
            <a:r>
              <a:rPr lang="es-UY" dirty="0" smtClean="0">
                <a:solidFill>
                  <a:srgbClr val="00B0F0"/>
                </a:solidFill>
              </a:rPr>
              <a:t>Grado de convicción o certeza asignado por el Juzgador</a:t>
            </a:r>
          </a:p>
          <a:p>
            <a:pPr marL="514350" indent="-514350">
              <a:buNone/>
            </a:pPr>
            <a:r>
              <a:rPr lang="es-UY" b="1" dirty="0" smtClean="0">
                <a:solidFill>
                  <a:srgbClr val="7030A0"/>
                </a:solidFill>
              </a:rPr>
              <a:t>	</a:t>
            </a:r>
            <a:endParaRPr lang="es-UY" b="1" dirty="0">
              <a:solidFill>
                <a:srgbClr val="7030A0"/>
              </a:solidFill>
            </a:endParaRPr>
          </a:p>
        </p:txBody>
      </p:sp>
    </p:spTree>
    <p:extLst>
      <p:ext uri="{BB962C8B-B14F-4D97-AF65-F5344CB8AC3E}">
        <p14:creationId xmlns:p14="http://schemas.microsoft.com/office/powerpoint/2010/main" val="2969228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98501" y="1720840"/>
            <a:ext cx="10350500" cy="3293209"/>
          </a:xfrm>
          <a:prstGeom prst="rect">
            <a:avLst/>
          </a:prstGeom>
        </p:spPr>
        <p:txBody>
          <a:bodyPr wrap="square">
            <a:spAutoFit/>
          </a:bodyPr>
          <a:lstStyle/>
          <a:p>
            <a:pPr algn="just"/>
            <a:r>
              <a:rPr lang="es-EC" sz="2600" dirty="0" smtClean="0"/>
              <a:t>Anuncio </a:t>
            </a:r>
            <a:r>
              <a:rPr lang="es-EC" sz="2600" dirty="0"/>
              <a:t>de los medios de prueba con los que acredita los hechos demandados.</a:t>
            </a:r>
          </a:p>
          <a:p>
            <a:pPr algn="just"/>
            <a:r>
              <a:rPr lang="es-EC" sz="2600" dirty="0"/>
              <a:t>- </a:t>
            </a:r>
            <a:r>
              <a:rPr lang="es-EC" sz="2600" dirty="0" smtClean="0"/>
              <a:t>Adjuntar </a:t>
            </a:r>
            <a:r>
              <a:rPr lang="es-EC" sz="2600" dirty="0"/>
              <a:t>nómina de testigos indicando sobre que va han declarar;</a:t>
            </a:r>
          </a:p>
          <a:p>
            <a:pPr algn="just"/>
            <a:r>
              <a:rPr lang="es-EC" sz="2600" dirty="0"/>
              <a:t>- </a:t>
            </a:r>
            <a:r>
              <a:rPr lang="es-EC" sz="2600" dirty="0" smtClean="0"/>
              <a:t>Especificación </a:t>
            </a:r>
            <a:r>
              <a:rPr lang="es-EC" sz="2600" dirty="0"/>
              <a:t>de los objetos sobre de lo que versarán las diligencias como la inspección judicial, exhibición, informes de peritos y otras.</a:t>
            </a:r>
          </a:p>
          <a:p>
            <a:pPr algn="just"/>
            <a:r>
              <a:rPr lang="es-EC" sz="2600" dirty="0"/>
              <a:t>- </a:t>
            </a:r>
            <a:r>
              <a:rPr lang="es-EC" sz="2600" dirty="0" smtClean="0"/>
              <a:t>Si </a:t>
            </a:r>
            <a:r>
              <a:rPr lang="es-EC" sz="2600" dirty="0"/>
              <a:t>no se ha tenido prueba documental o pericial, se describirá su contenido, las indicaciones precisas sobre el lugar en el que se encuentran y se solicitará las medidas pertinentes para su práctica.</a:t>
            </a:r>
          </a:p>
        </p:txBody>
      </p:sp>
      <p:sp>
        <p:nvSpPr>
          <p:cNvPr id="3" name="2 CuadroTexto"/>
          <p:cNvSpPr txBox="1"/>
          <p:nvPr/>
        </p:nvSpPr>
        <p:spPr>
          <a:xfrm>
            <a:off x="3986561" y="660917"/>
            <a:ext cx="3466526" cy="461665"/>
          </a:xfrm>
          <a:prstGeom prst="rect">
            <a:avLst/>
          </a:prstGeom>
          <a:noFill/>
        </p:spPr>
        <p:txBody>
          <a:bodyPr wrap="none" rtlCol="0">
            <a:spAutoFit/>
          </a:bodyPr>
          <a:lstStyle/>
          <a:p>
            <a:r>
              <a:rPr lang="es-EC" sz="2400" b="1" dirty="0">
                <a:solidFill>
                  <a:schemeClr val="accent1">
                    <a:lumMod val="75000"/>
                  </a:schemeClr>
                </a:solidFill>
              </a:rPr>
              <a:t>Requisitos de la </a:t>
            </a:r>
            <a:r>
              <a:rPr lang="es-EC" sz="2400" b="1" dirty="0" smtClean="0">
                <a:solidFill>
                  <a:schemeClr val="accent1">
                    <a:lumMod val="75000"/>
                  </a:schemeClr>
                </a:solidFill>
              </a:rPr>
              <a:t>demanda</a:t>
            </a:r>
            <a:endParaRPr lang="es-EC" sz="2400" dirty="0"/>
          </a:p>
        </p:txBody>
      </p:sp>
    </p:spTree>
    <p:extLst>
      <p:ext uri="{BB962C8B-B14F-4D97-AF65-F5344CB8AC3E}">
        <p14:creationId xmlns:p14="http://schemas.microsoft.com/office/powerpoint/2010/main" val="3783091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Motivación</a:t>
            </a:r>
          </a:p>
        </p:txBody>
      </p:sp>
      <p:sp>
        <p:nvSpPr>
          <p:cNvPr id="3" name="2 Marcador de contenido"/>
          <p:cNvSpPr>
            <a:spLocks noGrp="1"/>
          </p:cNvSpPr>
          <p:nvPr>
            <p:ph idx="1"/>
          </p:nvPr>
        </p:nvSpPr>
        <p:spPr>
          <a:xfrm>
            <a:off x="2017069" y="1741733"/>
            <a:ext cx="8229600" cy="4525963"/>
          </a:xfrm>
        </p:spPr>
        <p:txBody>
          <a:bodyPr>
            <a:normAutofit fontScale="92500" lnSpcReduction="10000"/>
          </a:bodyPr>
          <a:lstStyle/>
          <a:p>
            <a:pPr algn="ctr">
              <a:buNone/>
            </a:pPr>
            <a:r>
              <a:rPr lang="es-UY" sz="3000" b="1" dirty="0"/>
              <a:t>     </a:t>
            </a:r>
            <a:r>
              <a:rPr lang="es-UY" sz="3000" b="1" dirty="0">
                <a:solidFill>
                  <a:schemeClr val="tx2"/>
                </a:solidFill>
                <a:effectLst>
                  <a:outerShdw blurRad="38100" dist="38100" dir="2700000" algn="tl">
                    <a:srgbClr val="000000">
                      <a:alpha val="43137"/>
                    </a:srgbClr>
                  </a:outerShdw>
                </a:effectLst>
              </a:rPr>
              <a:t>Valoración de las pruebas y justificación en la sentencia</a:t>
            </a:r>
          </a:p>
          <a:p>
            <a:pPr algn="ctr">
              <a:buNone/>
            </a:pPr>
            <a:r>
              <a:rPr lang="es-UY" sz="3000" b="1" dirty="0">
                <a:solidFill>
                  <a:schemeClr val="tx2"/>
                </a:solidFill>
                <a:effectLst>
                  <a:outerShdw blurRad="38100" dist="38100" dir="2700000" algn="tl">
                    <a:srgbClr val="000000">
                      <a:alpha val="43137"/>
                    </a:srgbClr>
                  </a:outerShdw>
                </a:effectLst>
              </a:rPr>
              <a:t>  164</a:t>
            </a:r>
          </a:p>
          <a:p>
            <a:pPr>
              <a:buNone/>
            </a:pPr>
            <a:endParaRPr lang="es-UY" sz="1100" b="1" dirty="0">
              <a:solidFill>
                <a:schemeClr val="tx2"/>
              </a:solidFill>
              <a:effectLst>
                <a:outerShdw blurRad="38100" dist="38100" dir="2700000" algn="tl">
                  <a:srgbClr val="000000">
                    <a:alpha val="43137"/>
                  </a:srgbClr>
                </a:outerShdw>
              </a:effectLst>
            </a:endParaRPr>
          </a:p>
          <a:p>
            <a:pPr>
              <a:buFont typeface="Wingdings" panose="05000000000000000000" pitchFamily="2" charset="2"/>
              <a:buChar char="Ø"/>
            </a:pPr>
            <a:r>
              <a:rPr lang="es-UY" sz="2600" dirty="0">
                <a:solidFill>
                  <a:srgbClr val="7030A0"/>
                </a:solidFill>
              </a:rPr>
              <a:t>Deber de </a:t>
            </a:r>
            <a:r>
              <a:rPr lang="es-UY" sz="2600" b="1" dirty="0">
                <a:solidFill>
                  <a:srgbClr val="7030A0"/>
                </a:solidFill>
              </a:rPr>
              <a:t>analizar</a:t>
            </a:r>
            <a:r>
              <a:rPr lang="es-UY" sz="2600" dirty="0">
                <a:solidFill>
                  <a:srgbClr val="7030A0"/>
                </a:solidFill>
              </a:rPr>
              <a:t> </a:t>
            </a:r>
            <a:r>
              <a:rPr lang="es-UY" sz="2600" b="1" u="sng" dirty="0">
                <a:solidFill>
                  <a:srgbClr val="7030A0"/>
                </a:solidFill>
              </a:rPr>
              <a:t>TODAS</a:t>
            </a:r>
            <a:r>
              <a:rPr lang="es-UY" sz="2600" dirty="0">
                <a:solidFill>
                  <a:srgbClr val="7030A0"/>
                </a:solidFill>
              </a:rPr>
              <a:t> las pruebas en conjunto (cúmulo) conforme a las reglas de la sana crítica, salvo excepciones (ej.208 documentos públicos). Prueba ineficaz (160 inc.4)</a:t>
            </a:r>
          </a:p>
          <a:p>
            <a:pPr>
              <a:buFont typeface="Wingdings" panose="05000000000000000000" pitchFamily="2" charset="2"/>
              <a:buChar char="Ø"/>
            </a:pPr>
            <a:r>
              <a:rPr lang="es-UY" sz="2600" dirty="0">
                <a:solidFill>
                  <a:srgbClr val="7030A0"/>
                </a:solidFill>
              </a:rPr>
              <a:t>Deber de </a:t>
            </a:r>
            <a:r>
              <a:rPr lang="es-UY" sz="2600" b="1" dirty="0">
                <a:solidFill>
                  <a:srgbClr val="7030A0"/>
                </a:solidFill>
              </a:rPr>
              <a:t>expresar en el fallo, </a:t>
            </a:r>
            <a:r>
              <a:rPr lang="es-UY" sz="2600" b="1" u="sng" dirty="0">
                <a:solidFill>
                  <a:srgbClr val="7030A0"/>
                </a:solidFill>
              </a:rPr>
              <a:t>SOLO </a:t>
            </a:r>
            <a:r>
              <a:rPr lang="es-UY" sz="2600" dirty="0">
                <a:solidFill>
                  <a:srgbClr val="7030A0"/>
                </a:solidFill>
              </a:rPr>
              <a:t>aquellas que sirvan para justificar su decisión.</a:t>
            </a:r>
          </a:p>
          <a:p>
            <a:pPr algn="just">
              <a:buNone/>
            </a:pPr>
            <a:r>
              <a:rPr lang="es-ES" b="1" dirty="0" smtClean="0">
                <a:solidFill>
                  <a:schemeClr val="accent5">
                    <a:lumMod val="50000"/>
                  </a:schemeClr>
                </a:solidFill>
              </a:rPr>
              <a:t>	</a:t>
            </a:r>
            <a:r>
              <a:rPr lang="es-ES" sz="2400" dirty="0">
                <a:solidFill>
                  <a:schemeClr val="accent5">
                    <a:lumMod val="50000"/>
                  </a:schemeClr>
                </a:solidFill>
              </a:rPr>
              <a:t>Razonamiento acerca de las pruebas practicadas y su conexión con los hechos que se estiman probados (individualmente por cada medio de prueba o por su valoración conjunta) </a:t>
            </a:r>
            <a:endParaRPr lang="es-ES" sz="2400" dirty="0">
              <a:solidFill>
                <a:srgbClr val="7030A0"/>
              </a:solidFill>
            </a:endParaRPr>
          </a:p>
          <a:p>
            <a:pPr>
              <a:buNone/>
            </a:pPr>
            <a:endParaRPr lang="es-UY" dirty="0" smtClean="0">
              <a:solidFill>
                <a:srgbClr val="0070C0"/>
              </a:solidFill>
            </a:endParaRPr>
          </a:p>
          <a:p>
            <a:endParaRPr lang="es-UY" dirty="0"/>
          </a:p>
        </p:txBody>
      </p:sp>
    </p:spTree>
    <p:extLst>
      <p:ext uri="{BB962C8B-B14F-4D97-AF65-F5344CB8AC3E}">
        <p14:creationId xmlns:p14="http://schemas.microsoft.com/office/powerpoint/2010/main" val="14148204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800" b="1" dirty="0">
                <a:solidFill>
                  <a:schemeClr val="accent1"/>
                </a:solidFill>
              </a:rPr>
              <a:t>Motivación</a:t>
            </a:r>
          </a:p>
        </p:txBody>
      </p:sp>
      <p:sp>
        <p:nvSpPr>
          <p:cNvPr id="3" name="2 Marcador de contenido"/>
          <p:cNvSpPr>
            <a:spLocks noGrp="1"/>
          </p:cNvSpPr>
          <p:nvPr>
            <p:ph idx="1"/>
          </p:nvPr>
        </p:nvSpPr>
        <p:spPr>
          <a:xfrm>
            <a:off x="2017069" y="1859508"/>
            <a:ext cx="8229600" cy="4525963"/>
          </a:xfrm>
        </p:spPr>
        <p:txBody>
          <a:bodyPr>
            <a:normAutofit fontScale="85000" lnSpcReduction="20000"/>
          </a:bodyPr>
          <a:lstStyle/>
          <a:p>
            <a:pPr>
              <a:buFont typeface="Wingdings" panose="05000000000000000000" pitchFamily="2" charset="2"/>
              <a:buChar char="v"/>
            </a:pPr>
            <a:r>
              <a:rPr lang="es-UY" b="1" dirty="0" smtClean="0">
                <a:solidFill>
                  <a:srgbClr val="7030A0"/>
                </a:solidFill>
              </a:rPr>
              <a:t>Sanción por falta de motivación: </a:t>
            </a:r>
          </a:p>
          <a:p>
            <a:pPr lvl="1">
              <a:buFont typeface="Wingdings" panose="05000000000000000000" pitchFamily="2" charset="2"/>
              <a:buChar char="Ø"/>
            </a:pPr>
            <a:r>
              <a:rPr lang="es-UY" b="1" dirty="0" smtClean="0">
                <a:solidFill>
                  <a:srgbClr val="0070C0"/>
                </a:solidFill>
              </a:rPr>
              <a:t>Nulidad</a:t>
            </a:r>
            <a:r>
              <a:rPr lang="es-UY" dirty="0" smtClean="0">
                <a:solidFill>
                  <a:srgbClr val="0070C0"/>
                </a:solidFill>
              </a:rPr>
              <a:t> </a:t>
            </a:r>
            <a:r>
              <a:rPr lang="es-UY" dirty="0" smtClean="0">
                <a:solidFill>
                  <a:schemeClr val="tx2">
                    <a:lumMod val="75000"/>
                  </a:schemeClr>
                </a:solidFill>
              </a:rPr>
              <a:t>(89, 107 </a:t>
            </a:r>
            <a:r>
              <a:rPr lang="es-UY" dirty="0" err="1" smtClean="0">
                <a:solidFill>
                  <a:schemeClr val="tx2">
                    <a:lumMod val="75000"/>
                  </a:schemeClr>
                </a:solidFill>
              </a:rPr>
              <a:t>inc.final</a:t>
            </a:r>
            <a:r>
              <a:rPr lang="es-UY" dirty="0" smtClean="0">
                <a:solidFill>
                  <a:schemeClr val="tx2">
                    <a:lumMod val="75000"/>
                  </a:schemeClr>
                </a:solidFill>
              </a:rPr>
              <a:t>)</a:t>
            </a:r>
          </a:p>
          <a:p>
            <a:pPr marL="400050" lvl="1" indent="0">
              <a:buNone/>
            </a:pPr>
            <a:r>
              <a:rPr lang="es-UY" dirty="0" smtClean="0">
                <a:solidFill>
                  <a:schemeClr val="tx2">
                    <a:lumMod val="75000"/>
                  </a:schemeClr>
                </a:solidFill>
              </a:rPr>
              <a:t>     	*</a:t>
            </a:r>
            <a:r>
              <a:rPr lang="es-UY" sz="2400" dirty="0">
                <a:solidFill>
                  <a:schemeClr val="tx2">
                    <a:lumMod val="75000"/>
                  </a:schemeClr>
                </a:solidFill>
              </a:rPr>
              <a:t>Solo alegable por vía de </a:t>
            </a:r>
            <a:r>
              <a:rPr lang="es-UY" sz="2400" b="1" dirty="0">
                <a:solidFill>
                  <a:srgbClr val="0070C0"/>
                </a:solidFill>
              </a:rPr>
              <a:t>apelación o casación </a:t>
            </a:r>
          </a:p>
          <a:p>
            <a:pPr marL="400050" lvl="1" indent="0">
              <a:buNone/>
            </a:pPr>
            <a:r>
              <a:rPr lang="es-UY" sz="2400" dirty="0">
                <a:solidFill>
                  <a:schemeClr val="tx2">
                    <a:lumMod val="75000"/>
                  </a:schemeClr>
                </a:solidFill>
              </a:rPr>
              <a:t>             </a:t>
            </a:r>
            <a:r>
              <a:rPr lang="es-UY" sz="2400" b="1" u="sng" dirty="0">
                <a:solidFill>
                  <a:schemeClr val="tx2">
                    <a:lumMod val="75000"/>
                  </a:schemeClr>
                </a:solidFill>
              </a:rPr>
              <a:t>Nulidad no puede demandarse</a:t>
            </a:r>
            <a:r>
              <a:rPr lang="es-UY" sz="2400" b="1" dirty="0">
                <a:solidFill>
                  <a:schemeClr val="tx2">
                    <a:lumMod val="75000"/>
                  </a:schemeClr>
                </a:solidFill>
              </a:rPr>
              <a:t>: </a:t>
            </a:r>
          </a:p>
          <a:p>
            <a:pPr marL="400050" lvl="1" indent="0">
              <a:buNone/>
            </a:pPr>
            <a:r>
              <a:rPr lang="es-UY" sz="2400" dirty="0">
                <a:solidFill>
                  <a:schemeClr val="tx2">
                    <a:lumMod val="75000"/>
                  </a:schemeClr>
                </a:solidFill>
              </a:rPr>
              <a:t>            -Cuando por vicio de procedimiento ya  hubiese sido discutida en audiencia preliminar o fase de saneamiento (110  inc. final) </a:t>
            </a:r>
          </a:p>
          <a:p>
            <a:pPr marL="400050" lvl="1" indent="0">
              <a:buNone/>
            </a:pPr>
            <a:r>
              <a:rPr lang="es-UY" sz="2400" dirty="0">
                <a:solidFill>
                  <a:schemeClr val="tx2">
                    <a:lumMod val="75000"/>
                  </a:schemeClr>
                </a:solidFill>
              </a:rPr>
              <a:t>            -Cuando fue dictada por las salas de la Corte Nacional de Justicia (112 </a:t>
            </a:r>
            <a:r>
              <a:rPr lang="es-UY" sz="2400" dirty="0" err="1">
                <a:solidFill>
                  <a:schemeClr val="tx2">
                    <a:lumMod val="75000"/>
                  </a:schemeClr>
                </a:solidFill>
              </a:rPr>
              <a:t>inc.final</a:t>
            </a:r>
            <a:r>
              <a:rPr lang="es-UY" sz="2400" dirty="0">
                <a:solidFill>
                  <a:schemeClr val="tx2">
                    <a:lumMod val="75000"/>
                  </a:schemeClr>
                </a:solidFill>
              </a:rPr>
              <a:t>)</a:t>
            </a:r>
          </a:p>
          <a:p>
            <a:pPr lvl="1">
              <a:buFont typeface="Wingdings" panose="05000000000000000000" pitchFamily="2" charset="2"/>
              <a:buChar char="Ø"/>
            </a:pPr>
            <a:r>
              <a:rPr lang="es-UY" b="1" dirty="0" err="1" smtClean="0">
                <a:solidFill>
                  <a:srgbClr val="0070C0"/>
                </a:solidFill>
              </a:rPr>
              <a:t>Convalidable</a:t>
            </a:r>
            <a:r>
              <a:rPr lang="es-UY" dirty="0" smtClean="0">
                <a:solidFill>
                  <a:schemeClr val="tx2">
                    <a:lumMod val="75000"/>
                  </a:schemeClr>
                </a:solidFill>
              </a:rPr>
              <a:t> (si no se recurre)</a:t>
            </a:r>
          </a:p>
          <a:p>
            <a:pPr algn="ctr">
              <a:buNone/>
            </a:pPr>
            <a:r>
              <a:rPr lang="es-UY" sz="2400" dirty="0">
                <a:solidFill>
                  <a:schemeClr val="tx2">
                    <a:lumMod val="75000"/>
                  </a:schemeClr>
                </a:solidFill>
              </a:rPr>
              <a:t>		Falta de motivación no está prevista como causal de nulidad de las sentencias </a:t>
            </a:r>
            <a:r>
              <a:rPr lang="es-UY" sz="2400" b="1" dirty="0">
                <a:solidFill>
                  <a:schemeClr val="tx2">
                    <a:lumMod val="75000"/>
                  </a:schemeClr>
                </a:solidFill>
              </a:rPr>
              <a:t>ejecutoriadas</a:t>
            </a:r>
            <a:r>
              <a:rPr lang="es-UY" sz="2400" dirty="0">
                <a:solidFill>
                  <a:schemeClr val="tx2">
                    <a:lumMod val="75000"/>
                  </a:schemeClr>
                </a:solidFill>
              </a:rPr>
              <a:t> (112).</a:t>
            </a:r>
          </a:p>
          <a:p>
            <a:pPr>
              <a:buFont typeface="Wingdings" panose="05000000000000000000" pitchFamily="2" charset="2"/>
              <a:buChar char="v"/>
            </a:pPr>
            <a:r>
              <a:rPr lang="es-UY" b="1" dirty="0" smtClean="0">
                <a:solidFill>
                  <a:srgbClr val="7030A0"/>
                </a:solidFill>
              </a:rPr>
              <a:t>Efecto de la nulidad</a:t>
            </a:r>
            <a:r>
              <a:rPr lang="es-UY" dirty="0" smtClean="0">
                <a:solidFill>
                  <a:srgbClr val="7030A0"/>
                </a:solidFill>
              </a:rPr>
              <a:t>: </a:t>
            </a:r>
            <a:r>
              <a:rPr lang="es-UY" sz="2800" dirty="0">
                <a:solidFill>
                  <a:schemeClr val="tx2"/>
                </a:solidFill>
              </a:rPr>
              <a:t>Se retrotrae el proceso al estado anterior a su dictado (109). </a:t>
            </a:r>
          </a:p>
          <a:p>
            <a:endParaRPr lang="es-UY" dirty="0"/>
          </a:p>
        </p:txBody>
      </p:sp>
      <p:pic>
        <p:nvPicPr>
          <p:cNvPr id="4" name="Picture 2" descr="E:\Curso EFJ\Imagenes\Logo escuel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91007" y="114317"/>
            <a:ext cx="855663" cy="105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662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a:r>
              <a:rPr lang="es-EC" sz="3100" dirty="0"/>
              <a:t>Si es del caso la solicitud del acceso judicial a la prueba debidamente actuada.</a:t>
            </a:r>
          </a:p>
          <a:p>
            <a:pPr algn="just">
              <a:buNone/>
            </a:pPr>
            <a:r>
              <a:rPr lang="es-EC" sz="3100" dirty="0"/>
              <a:t>- </a:t>
            </a:r>
            <a:r>
              <a:rPr lang="es-EC" sz="3100" dirty="0" smtClean="0"/>
              <a:t>La </a:t>
            </a:r>
            <a:r>
              <a:rPr lang="es-EC" sz="3100" dirty="0"/>
              <a:t>pretensión clara y precisa de lo que se exige.</a:t>
            </a:r>
          </a:p>
          <a:p>
            <a:pPr algn="just">
              <a:buNone/>
            </a:pPr>
            <a:r>
              <a:rPr lang="es-EC" sz="3100" dirty="0"/>
              <a:t>- </a:t>
            </a:r>
            <a:r>
              <a:rPr lang="es-EC" sz="3100" dirty="0" smtClean="0"/>
              <a:t>Cuantía </a:t>
            </a:r>
            <a:r>
              <a:rPr lang="es-EC" sz="3100" dirty="0"/>
              <a:t>de ser el caso.</a:t>
            </a:r>
          </a:p>
          <a:p>
            <a:pPr algn="just">
              <a:buNone/>
            </a:pPr>
            <a:r>
              <a:rPr lang="es-EC" sz="3100" dirty="0"/>
              <a:t>- </a:t>
            </a:r>
            <a:r>
              <a:rPr lang="es-EC" sz="3100" dirty="0" smtClean="0"/>
              <a:t>Procedimiento </a:t>
            </a:r>
            <a:r>
              <a:rPr lang="es-EC" sz="3100" dirty="0"/>
              <a:t>con el que se sustanciará la causa.</a:t>
            </a:r>
          </a:p>
          <a:p>
            <a:pPr algn="just">
              <a:buNone/>
            </a:pPr>
            <a:r>
              <a:rPr lang="es-EC" sz="3100" dirty="0"/>
              <a:t>- </a:t>
            </a:r>
            <a:r>
              <a:rPr lang="es-EC" sz="3100" dirty="0" smtClean="0"/>
              <a:t>Las </a:t>
            </a:r>
            <a:r>
              <a:rPr lang="es-EC" sz="3100" dirty="0"/>
              <a:t>firmas del actor, si existen procuradores y patrocinador. En caso de no saber firmar se imprimirá la huella digital ante el funcionario judicial correspondiente de lo cual se sentará la respectiva razón.</a:t>
            </a:r>
          </a:p>
          <a:p>
            <a:pPr algn="just">
              <a:buNone/>
            </a:pPr>
            <a:r>
              <a:rPr lang="es-EC" sz="3100" dirty="0"/>
              <a:t>- </a:t>
            </a:r>
            <a:r>
              <a:rPr lang="es-EC" sz="3100" dirty="0" smtClean="0"/>
              <a:t>Los </a:t>
            </a:r>
            <a:r>
              <a:rPr lang="es-EC" sz="3100" dirty="0"/>
              <a:t>demás requisitos que la ley de la materia determine para cada caso.</a:t>
            </a:r>
          </a:p>
          <a:p>
            <a:endParaRPr lang="es-EC" dirty="0"/>
          </a:p>
        </p:txBody>
      </p:sp>
      <p:sp>
        <p:nvSpPr>
          <p:cNvPr id="5" name="4 CuadroTexto"/>
          <p:cNvSpPr txBox="1"/>
          <p:nvPr/>
        </p:nvSpPr>
        <p:spPr>
          <a:xfrm>
            <a:off x="3986561" y="660917"/>
            <a:ext cx="3466526" cy="461665"/>
          </a:xfrm>
          <a:prstGeom prst="rect">
            <a:avLst/>
          </a:prstGeom>
          <a:noFill/>
        </p:spPr>
        <p:txBody>
          <a:bodyPr wrap="none" rtlCol="0">
            <a:spAutoFit/>
          </a:bodyPr>
          <a:lstStyle/>
          <a:p>
            <a:r>
              <a:rPr lang="es-EC" sz="2400" b="1" dirty="0">
                <a:solidFill>
                  <a:schemeClr val="accent1">
                    <a:lumMod val="75000"/>
                  </a:schemeClr>
                </a:solidFill>
              </a:rPr>
              <a:t>Requisitos de la </a:t>
            </a:r>
            <a:r>
              <a:rPr lang="es-EC" sz="2400" b="1" dirty="0" smtClean="0">
                <a:solidFill>
                  <a:schemeClr val="accent1">
                    <a:lumMod val="75000"/>
                  </a:schemeClr>
                </a:solidFill>
              </a:rPr>
              <a:t>demanda</a:t>
            </a:r>
            <a:endParaRPr lang="es-EC" sz="2400" dirty="0"/>
          </a:p>
        </p:txBody>
      </p:sp>
    </p:spTree>
    <p:extLst>
      <p:ext uri="{BB962C8B-B14F-4D97-AF65-F5344CB8AC3E}">
        <p14:creationId xmlns:p14="http://schemas.microsoft.com/office/powerpoint/2010/main" val="1206242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marL="0" indent="0" algn="ctr">
              <a:buNone/>
            </a:pPr>
            <a:r>
              <a:rPr lang="es-EC" sz="2600" dirty="0">
                <a:solidFill>
                  <a:schemeClr val="tx2">
                    <a:lumMod val="75000"/>
                  </a:schemeClr>
                </a:solidFill>
              </a:rPr>
              <a:t>DOCUMENTOS QUE SE DEBEN </a:t>
            </a:r>
            <a:r>
              <a:rPr lang="es-EC" sz="2600" dirty="0" smtClean="0">
                <a:solidFill>
                  <a:schemeClr val="tx2">
                    <a:lumMod val="75000"/>
                  </a:schemeClr>
                </a:solidFill>
              </a:rPr>
              <a:t>ADJUNTAR [Art.143 COGEP]</a:t>
            </a:r>
          </a:p>
          <a:p>
            <a:pPr marL="0" indent="0">
              <a:buNone/>
            </a:pPr>
            <a:r>
              <a:rPr lang="es-EC" sz="2600" dirty="0" smtClean="0"/>
              <a:t>De </a:t>
            </a:r>
            <a:r>
              <a:rPr lang="es-EC" sz="2600" dirty="0"/>
              <a:t>ser el caso:</a:t>
            </a:r>
          </a:p>
          <a:p>
            <a:pPr algn="just"/>
            <a:r>
              <a:rPr lang="es-EC" sz="2600" dirty="0"/>
              <a:t>El poder para intervenir en caso de actuar a través de apoderado (a)  o procurador judicial.</a:t>
            </a:r>
          </a:p>
          <a:p>
            <a:pPr algn="just"/>
            <a:r>
              <a:rPr lang="es-EC" sz="2600" dirty="0"/>
              <a:t>En caso de persona incapaz el actor los documentos que lo justifiquen.</a:t>
            </a:r>
          </a:p>
          <a:p>
            <a:pPr algn="just"/>
            <a:r>
              <a:rPr lang="es-EC" sz="2600" dirty="0"/>
              <a:t>Copia legible de la cédula de identidad o ciudadanía, pasaporte o RUC del actor.</a:t>
            </a:r>
          </a:p>
          <a:p>
            <a:pPr algn="just"/>
            <a:r>
              <a:rPr lang="es-EC" sz="2600" dirty="0"/>
              <a:t>En caso de heredera (o), cónyuge, curador (a)de bienes, administradora (o) de bienes comunes, albacea o la condición en la que actúe la parte actora la prueba con la que justifica tal calidad salvo que esta sea materia de la controversia.</a:t>
            </a:r>
          </a:p>
          <a:p>
            <a:pPr algn="just"/>
            <a:r>
              <a:rPr lang="es-EC" sz="2600" dirty="0"/>
              <a:t>Medios de prueba con los que se disponga para sustentar la pretensión, precisando los datos y toda la información que sea necesaria para su actuación</a:t>
            </a:r>
            <a:r>
              <a:rPr lang="es-EC" sz="2600" dirty="0" smtClean="0"/>
              <a:t>.</a:t>
            </a:r>
            <a:endParaRPr lang="es-EC" dirty="0"/>
          </a:p>
        </p:txBody>
      </p:sp>
      <p:sp>
        <p:nvSpPr>
          <p:cNvPr id="4" name="3 CuadroTexto"/>
          <p:cNvSpPr txBox="1"/>
          <p:nvPr/>
        </p:nvSpPr>
        <p:spPr>
          <a:xfrm>
            <a:off x="3986561" y="660917"/>
            <a:ext cx="4555606" cy="584775"/>
          </a:xfrm>
          <a:prstGeom prst="rect">
            <a:avLst/>
          </a:prstGeom>
          <a:noFill/>
        </p:spPr>
        <p:txBody>
          <a:bodyPr wrap="none" rtlCol="0">
            <a:spAutoFit/>
          </a:bodyPr>
          <a:lstStyle/>
          <a:p>
            <a:r>
              <a:rPr lang="es-EC" sz="3200" b="1" dirty="0">
                <a:solidFill>
                  <a:schemeClr val="accent1">
                    <a:lumMod val="75000"/>
                  </a:schemeClr>
                </a:solidFill>
              </a:rPr>
              <a:t>Requisitos de la </a:t>
            </a:r>
            <a:r>
              <a:rPr lang="es-EC" sz="3200" b="1" dirty="0" smtClean="0">
                <a:solidFill>
                  <a:schemeClr val="accent1">
                    <a:lumMod val="75000"/>
                  </a:schemeClr>
                </a:solidFill>
              </a:rPr>
              <a:t>demanda</a:t>
            </a:r>
            <a:endParaRPr lang="es-EC" sz="3200" dirty="0"/>
          </a:p>
        </p:txBody>
      </p:sp>
    </p:spTree>
    <p:extLst>
      <p:ext uri="{BB962C8B-B14F-4D97-AF65-F5344CB8AC3E}">
        <p14:creationId xmlns:p14="http://schemas.microsoft.com/office/powerpoint/2010/main" val="873669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ctr">
              <a:buNone/>
            </a:pPr>
            <a:r>
              <a:rPr lang="es-EC" dirty="0">
                <a:solidFill>
                  <a:schemeClr val="tx2">
                    <a:lumMod val="75000"/>
                  </a:schemeClr>
                </a:solidFill>
              </a:rPr>
              <a:t>DETERMINACION DE LA </a:t>
            </a:r>
            <a:r>
              <a:rPr lang="es-EC" dirty="0" smtClean="0">
                <a:solidFill>
                  <a:schemeClr val="tx2">
                    <a:lumMod val="75000"/>
                  </a:schemeClr>
                </a:solidFill>
              </a:rPr>
              <a:t>CUANTÍA [Art.144]</a:t>
            </a:r>
            <a:endParaRPr lang="es-EC" dirty="0">
              <a:solidFill>
                <a:schemeClr val="tx2">
                  <a:lumMod val="75000"/>
                </a:schemeClr>
              </a:solidFill>
            </a:endParaRPr>
          </a:p>
          <a:p>
            <a:pPr>
              <a:buNone/>
            </a:pPr>
            <a:r>
              <a:rPr lang="es-EC" dirty="0"/>
              <a:t>Para la fijación se tomará en cuenta</a:t>
            </a:r>
            <a:r>
              <a:rPr lang="es-EC" dirty="0" smtClean="0"/>
              <a:t>:</a:t>
            </a:r>
          </a:p>
          <a:p>
            <a:pPr>
              <a:buNone/>
            </a:pPr>
            <a:r>
              <a:rPr lang="es-EC" dirty="0" smtClean="0"/>
              <a:t>- Los </a:t>
            </a:r>
            <a:r>
              <a:rPr lang="es-EC" dirty="0"/>
              <a:t>intereses líquidos del capital</a:t>
            </a:r>
          </a:p>
          <a:p>
            <a:pPr>
              <a:buNone/>
            </a:pPr>
            <a:r>
              <a:rPr lang="es-EC" dirty="0"/>
              <a:t>- </a:t>
            </a:r>
            <a:r>
              <a:rPr lang="es-EC" dirty="0" smtClean="0"/>
              <a:t>Los </a:t>
            </a:r>
            <a:r>
              <a:rPr lang="es-EC" dirty="0"/>
              <a:t>pactados en el documento  materia de la </a:t>
            </a:r>
            <a:r>
              <a:rPr lang="es-EC" dirty="0" smtClean="0"/>
              <a:t>demanda</a:t>
            </a:r>
            <a:endParaRPr lang="es-EC" dirty="0"/>
          </a:p>
          <a:p>
            <a:pPr>
              <a:buNone/>
            </a:pPr>
            <a:r>
              <a:rPr lang="es-EC" dirty="0"/>
              <a:t>- </a:t>
            </a:r>
            <a:r>
              <a:rPr lang="es-EC" dirty="0" smtClean="0"/>
              <a:t>Frutos </a:t>
            </a:r>
            <a:r>
              <a:rPr lang="es-EC" dirty="0"/>
              <a:t>que se han liquidado antes de proponerla</a:t>
            </a:r>
          </a:p>
          <a:p>
            <a:pPr>
              <a:buNone/>
            </a:pPr>
            <a:r>
              <a:rPr lang="es-EC" dirty="0"/>
              <a:t>- </a:t>
            </a:r>
            <a:r>
              <a:rPr lang="es-EC" dirty="0" smtClean="0"/>
              <a:t>Cuando </a:t>
            </a:r>
            <a:r>
              <a:rPr lang="es-EC" dirty="0"/>
              <a:t>el bien no tiene un valor determinado será base al precio de las cosas</a:t>
            </a:r>
          </a:p>
          <a:p>
            <a:pPr>
              <a:buNone/>
            </a:pPr>
            <a:r>
              <a:rPr lang="es-EC" dirty="0"/>
              <a:t>- </a:t>
            </a:r>
            <a:r>
              <a:rPr lang="es-EC" dirty="0" smtClean="0"/>
              <a:t>Será </a:t>
            </a:r>
            <a:r>
              <a:rPr lang="es-EC" dirty="0"/>
              <a:t>indeterminada cuando no sea de asuntos apreciables en dinero</a:t>
            </a:r>
          </a:p>
          <a:p>
            <a:endParaRPr lang="es-EC" dirty="0"/>
          </a:p>
          <a:p>
            <a:endParaRPr lang="es-EC" dirty="0"/>
          </a:p>
        </p:txBody>
      </p:sp>
      <p:sp>
        <p:nvSpPr>
          <p:cNvPr id="4" name="3 Rectángulo"/>
          <p:cNvSpPr/>
          <p:nvPr/>
        </p:nvSpPr>
        <p:spPr>
          <a:xfrm>
            <a:off x="4121892" y="491319"/>
            <a:ext cx="5827326" cy="584775"/>
          </a:xfrm>
          <a:prstGeom prst="rect">
            <a:avLst/>
          </a:prstGeom>
        </p:spPr>
        <p:txBody>
          <a:bodyPr wrap="square">
            <a:spAutoFit/>
          </a:bodyPr>
          <a:lstStyle/>
          <a:p>
            <a:r>
              <a:rPr lang="es-EC" sz="3200" b="1" dirty="0" smtClean="0">
                <a:solidFill>
                  <a:schemeClr val="accent1">
                    <a:lumMod val="75000"/>
                  </a:schemeClr>
                </a:solidFill>
              </a:rPr>
              <a:t>Requisitos de la demanda</a:t>
            </a:r>
            <a:endParaRPr lang="es-EC" sz="3200" dirty="0"/>
          </a:p>
        </p:txBody>
      </p:sp>
    </p:spTree>
    <p:extLst>
      <p:ext uri="{BB962C8B-B14F-4D97-AF65-F5344CB8AC3E}">
        <p14:creationId xmlns:p14="http://schemas.microsoft.com/office/powerpoint/2010/main" val="2506304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28"/>
          <p:cNvSpPr txBox="1"/>
          <p:nvPr/>
        </p:nvSpPr>
        <p:spPr>
          <a:xfrm>
            <a:off x="681669" y="2027740"/>
            <a:ext cx="9924908" cy="1017085"/>
          </a:xfrm>
          <a:prstGeom prst="rect">
            <a:avLst/>
          </a:prstGeom>
        </p:spPr>
        <p:txBody>
          <a:bodyPr wrap="square" lIns="0" tIns="0" rIns="0" bIns="0" rtlCol="0">
            <a:noAutofit/>
          </a:bodyPr>
          <a:lstStyle/>
          <a:p>
            <a:pPr marL="207772">
              <a:lnSpc>
                <a:spcPts val="2795"/>
              </a:lnSpc>
              <a:spcBef>
                <a:spcPts val="139"/>
              </a:spcBef>
            </a:pPr>
            <a:r>
              <a:rPr lang="es-EC" sz="3750" b="1" spc="-9" baseline="2184" dirty="0" smtClean="0">
                <a:solidFill>
                  <a:schemeClr val="tx2">
                    <a:lumMod val="75000"/>
                  </a:schemeClr>
                </a:solidFill>
                <a:latin typeface="Calibri"/>
                <a:cs typeface="Calibri"/>
              </a:rPr>
              <a:t>P</a:t>
            </a:r>
            <a:r>
              <a:rPr lang="es-EC" sz="3750" b="1" spc="9" baseline="2184" dirty="0" smtClean="0">
                <a:solidFill>
                  <a:schemeClr val="tx2">
                    <a:lumMod val="75000"/>
                  </a:schemeClr>
                </a:solidFill>
                <a:latin typeface="Calibri"/>
                <a:cs typeface="Calibri"/>
              </a:rPr>
              <a:t>l</a:t>
            </a:r>
            <a:r>
              <a:rPr lang="es-EC" sz="3750" b="1" spc="0" baseline="2184" dirty="0" smtClean="0">
                <a:solidFill>
                  <a:schemeClr val="tx2">
                    <a:lumMod val="75000"/>
                  </a:schemeClr>
                </a:solidFill>
                <a:latin typeface="Calibri"/>
                <a:cs typeface="Calibri"/>
              </a:rPr>
              <a:t>u</a:t>
            </a:r>
            <a:r>
              <a:rPr lang="es-EC" sz="3750" b="1" spc="-44" baseline="2184" dirty="0" smtClean="0">
                <a:solidFill>
                  <a:schemeClr val="tx2">
                    <a:lumMod val="75000"/>
                  </a:schemeClr>
                </a:solidFill>
                <a:latin typeface="Calibri"/>
                <a:cs typeface="Calibri"/>
              </a:rPr>
              <a:t>r</a:t>
            </a:r>
            <a:r>
              <a:rPr lang="es-EC" sz="3750" b="1" spc="-9" baseline="2184" dirty="0" smtClean="0">
                <a:solidFill>
                  <a:schemeClr val="tx2">
                    <a:lumMod val="75000"/>
                  </a:schemeClr>
                </a:solidFill>
                <a:latin typeface="Calibri"/>
                <a:cs typeface="Calibri"/>
              </a:rPr>
              <a:t>a</a:t>
            </a:r>
            <a:r>
              <a:rPr lang="es-EC" sz="3750" b="1" spc="9" baseline="2184" dirty="0" smtClean="0">
                <a:solidFill>
                  <a:schemeClr val="tx2">
                    <a:lumMod val="75000"/>
                  </a:schemeClr>
                </a:solidFill>
                <a:latin typeface="Calibri"/>
                <a:cs typeface="Calibri"/>
              </a:rPr>
              <a:t>li</a:t>
            </a:r>
            <a:r>
              <a:rPr lang="es-EC" sz="3750" b="1" spc="0" baseline="2184" dirty="0" smtClean="0">
                <a:solidFill>
                  <a:schemeClr val="tx2">
                    <a:lumMod val="75000"/>
                  </a:schemeClr>
                </a:solidFill>
                <a:latin typeface="Calibri"/>
                <a:cs typeface="Calibri"/>
              </a:rPr>
              <a:t>dad</a:t>
            </a:r>
            <a:r>
              <a:rPr sz="3750" b="1" spc="-101" baseline="2184" dirty="0" smtClean="0">
                <a:solidFill>
                  <a:schemeClr val="tx2">
                    <a:lumMod val="75000"/>
                  </a:schemeClr>
                </a:solidFill>
                <a:latin typeface="Calibri"/>
                <a:cs typeface="Calibri"/>
              </a:rPr>
              <a:t> </a:t>
            </a:r>
            <a:r>
              <a:rPr sz="3750" b="1" spc="0" baseline="2184" dirty="0" smtClean="0">
                <a:solidFill>
                  <a:schemeClr val="tx2">
                    <a:lumMod val="75000"/>
                  </a:schemeClr>
                </a:solidFill>
                <a:latin typeface="Calibri"/>
                <a:cs typeface="Calibri"/>
              </a:rPr>
              <a:t>de</a:t>
            </a:r>
            <a:r>
              <a:rPr sz="3750" b="1" spc="-40" baseline="2184" dirty="0" smtClean="0">
                <a:solidFill>
                  <a:schemeClr val="tx2">
                    <a:lumMod val="75000"/>
                  </a:schemeClr>
                </a:solidFill>
                <a:latin typeface="Calibri"/>
                <a:cs typeface="Calibri"/>
              </a:rPr>
              <a:t> </a:t>
            </a:r>
            <a:r>
              <a:rPr lang="es-EC" sz="3750" b="1" spc="0" baseline="2184" dirty="0" smtClean="0">
                <a:solidFill>
                  <a:schemeClr val="tx2">
                    <a:lumMod val="75000"/>
                  </a:schemeClr>
                </a:solidFill>
                <a:latin typeface="Calibri"/>
                <a:cs typeface="Calibri"/>
              </a:rPr>
              <a:t>p</a:t>
            </a:r>
            <a:r>
              <a:rPr lang="es-EC" sz="3750" b="1" spc="-19" baseline="2184" dirty="0" smtClean="0">
                <a:solidFill>
                  <a:schemeClr val="tx2">
                    <a:lumMod val="75000"/>
                  </a:schemeClr>
                </a:solidFill>
                <a:latin typeface="Calibri"/>
                <a:cs typeface="Calibri"/>
              </a:rPr>
              <a:t>r</a:t>
            </a:r>
            <a:r>
              <a:rPr lang="es-EC" sz="3750" b="1" spc="-34" baseline="2184" dirty="0" smtClean="0">
                <a:solidFill>
                  <a:schemeClr val="tx2">
                    <a:lumMod val="75000"/>
                  </a:schemeClr>
                </a:solidFill>
                <a:latin typeface="Calibri"/>
                <a:cs typeface="Calibri"/>
              </a:rPr>
              <a:t>e</a:t>
            </a:r>
            <a:r>
              <a:rPr lang="es-EC" sz="3750" b="1" spc="-25" baseline="2184" dirty="0" smtClean="0">
                <a:solidFill>
                  <a:schemeClr val="tx2">
                    <a:lumMod val="75000"/>
                  </a:schemeClr>
                </a:solidFill>
                <a:latin typeface="Calibri"/>
                <a:cs typeface="Calibri"/>
              </a:rPr>
              <a:t>t</a:t>
            </a:r>
            <a:r>
              <a:rPr lang="es-EC" sz="3750" b="1" spc="-9" baseline="2184" dirty="0" smtClean="0">
                <a:solidFill>
                  <a:schemeClr val="tx2">
                    <a:lumMod val="75000"/>
                  </a:schemeClr>
                </a:solidFill>
                <a:latin typeface="Calibri"/>
                <a:cs typeface="Calibri"/>
              </a:rPr>
              <a:t>e</a:t>
            </a:r>
            <a:r>
              <a:rPr lang="es-EC" sz="3750" b="1" spc="0" baseline="2184" dirty="0" smtClean="0">
                <a:solidFill>
                  <a:schemeClr val="tx2">
                    <a:lumMod val="75000"/>
                  </a:schemeClr>
                </a:solidFill>
                <a:latin typeface="Calibri"/>
                <a:cs typeface="Calibri"/>
              </a:rPr>
              <a:t>n</a:t>
            </a:r>
            <a:r>
              <a:rPr lang="es-EC" sz="3750" b="1" spc="-4" baseline="2184" dirty="0" smtClean="0">
                <a:solidFill>
                  <a:schemeClr val="tx2">
                    <a:lumMod val="75000"/>
                  </a:schemeClr>
                </a:solidFill>
                <a:latin typeface="Calibri"/>
                <a:cs typeface="Calibri"/>
              </a:rPr>
              <a:t>s</a:t>
            </a:r>
            <a:r>
              <a:rPr lang="es-EC" sz="3750" b="1" spc="9" baseline="2184" dirty="0" smtClean="0">
                <a:solidFill>
                  <a:schemeClr val="tx2">
                    <a:lumMod val="75000"/>
                  </a:schemeClr>
                </a:solidFill>
                <a:latin typeface="Calibri"/>
                <a:cs typeface="Calibri"/>
              </a:rPr>
              <a:t>i</a:t>
            </a:r>
            <a:r>
              <a:rPr lang="es-EC" sz="3750" b="1" spc="0" baseline="2184" dirty="0" smtClean="0">
                <a:solidFill>
                  <a:schemeClr val="tx2">
                    <a:lumMod val="75000"/>
                  </a:schemeClr>
                </a:solidFill>
                <a:latin typeface="Calibri"/>
                <a:cs typeface="Calibri"/>
              </a:rPr>
              <a:t>one</a:t>
            </a:r>
            <a:r>
              <a:rPr lang="es-EC" sz="3750" b="1" spc="-14" baseline="2184" dirty="0" smtClean="0">
                <a:solidFill>
                  <a:schemeClr val="tx2">
                    <a:lumMod val="75000"/>
                  </a:schemeClr>
                </a:solidFill>
                <a:latin typeface="Calibri"/>
                <a:cs typeface="Calibri"/>
              </a:rPr>
              <a:t>s [Art. 145]</a:t>
            </a:r>
            <a:endParaRPr lang="es-EC" sz="2500" dirty="0" smtClean="0">
              <a:solidFill>
                <a:schemeClr val="tx2">
                  <a:lumMod val="75000"/>
                </a:schemeClr>
              </a:solidFill>
              <a:latin typeface="Calibri"/>
              <a:cs typeface="Calibri"/>
            </a:endParaRPr>
          </a:p>
          <a:p>
            <a:pPr marL="12700" marR="50416">
              <a:lnSpc>
                <a:spcPct val="101725"/>
              </a:lnSpc>
              <a:spcBef>
                <a:spcPts val="1970"/>
              </a:spcBef>
            </a:pPr>
            <a:r>
              <a:rPr sz="2500" spc="-9" dirty="0" smtClean="0">
                <a:latin typeface="Arial"/>
                <a:cs typeface="Arial"/>
              </a:rPr>
              <a:t>•</a:t>
            </a:r>
            <a:r>
              <a:rPr lang="es-EC" sz="2500" spc="-9" dirty="0" smtClean="0">
                <a:latin typeface="Arial"/>
                <a:cs typeface="Arial"/>
              </a:rPr>
              <a:t> </a:t>
            </a:r>
            <a:r>
              <a:rPr sz="2500" spc="4" dirty="0" smtClean="0">
                <a:latin typeface="Calibri"/>
                <a:cs typeface="Calibri"/>
              </a:rPr>
              <a:t>El</a:t>
            </a:r>
            <a:r>
              <a:rPr lang="es-EC" sz="2500" spc="4" dirty="0" smtClean="0">
                <a:latin typeface="Calibri"/>
                <a:cs typeface="Calibri"/>
              </a:rPr>
              <a:t> juzgador debe ser competente para conocer de todas las pretensiones.</a:t>
            </a:r>
            <a:endParaRPr sz="2500" dirty="0">
              <a:latin typeface="Calibri"/>
              <a:cs typeface="Calibri"/>
            </a:endParaRPr>
          </a:p>
        </p:txBody>
      </p:sp>
      <p:sp>
        <p:nvSpPr>
          <p:cNvPr id="19" name="object 19"/>
          <p:cNvSpPr txBox="1"/>
          <p:nvPr/>
        </p:nvSpPr>
        <p:spPr>
          <a:xfrm>
            <a:off x="681668" y="3425588"/>
            <a:ext cx="9854403" cy="656267"/>
          </a:xfrm>
          <a:prstGeom prst="rect">
            <a:avLst/>
          </a:prstGeom>
        </p:spPr>
        <p:txBody>
          <a:bodyPr wrap="square" lIns="0" tIns="0" rIns="0" bIns="0" rtlCol="0">
            <a:noAutofit/>
          </a:bodyPr>
          <a:lstStyle/>
          <a:p>
            <a:pPr marL="12700">
              <a:lnSpc>
                <a:spcPts val="2795"/>
              </a:lnSpc>
              <a:spcBef>
                <a:spcPts val="139"/>
              </a:spcBef>
            </a:pPr>
            <a:r>
              <a:rPr sz="3750" spc="-9" baseline="2319" dirty="0" smtClean="0">
                <a:latin typeface="Arial"/>
                <a:cs typeface="Arial"/>
              </a:rPr>
              <a:t>•</a:t>
            </a:r>
            <a:r>
              <a:rPr lang="es-EC" sz="3750" spc="-9" baseline="2319" dirty="0" smtClean="0">
                <a:latin typeface="Arial"/>
                <a:cs typeface="Arial"/>
              </a:rPr>
              <a:t> </a:t>
            </a:r>
            <a:r>
              <a:rPr sz="3750" spc="0" baseline="2184" dirty="0" smtClean="0">
                <a:latin typeface="Calibri"/>
                <a:cs typeface="Calibri"/>
              </a:rPr>
              <a:t>L</a:t>
            </a:r>
            <a:r>
              <a:rPr sz="3750" spc="4" baseline="2184" dirty="0" smtClean="0">
                <a:latin typeface="Calibri"/>
                <a:cs typeface="Calibri"/>
              </a:rPr>
              <a:t>a</a:t>
            </a:r>
            <a:r>
              <a:rPr sz="3750" spc="0" baseline="2184" dirty="0" smtClean="0">
                <a:latin typeface="Calibri"/>
                <a:cs typeface="Calibri"/>
              </a:rPr>
              <a:t>s</a:t>
            </a:r>
            <a:r>
              <a:rPr lang="es-EC" sz="3750" spc="0" baseline="2184" dirty="0" smtClean="0">
                <a:latin typeface="Calibri"/>
                <a:cs typeface="Calibri"/>
              </a:rPr>
              <a:t> pretensiones no deben ser contrarias ni incompatibles.</a:t>
            </a:r>
            <a:endParaRPr sz="2500" dirty="0">
              <a:latin typeface="Calibri"/>
              <a:cs typeface="Calibri"/>
            </a:endParaRPr>
          </a:p>
        </p:txBody>
      </p:sp>
      <p:sp>
        <p:nvSpPr>
          <p:cNvPr id="11" name="object 11"/>
          <p:cNvSpPr txBox="1"/>
          <p:nvPr/>
        </p:nvSpPr>
        <p:spPr>
          <a:xfrm>
            <a:off x="722613" y="4197285"/>
            <a:ext cx="9281196" cy="361511"/>
          </a:xfrm>
          <a:prstGeom prst="rect">
            <a:avLst/>
          </a:prstGeom>
        </p:spPr>
        <p:txBody>
          <a:bodyPr wrap="square" lIns="0" tIns="0" rIns="0" bIns="0" rtlCol="0">
            <a:noAutofit/>
          </a:bodyPr>
          <a:lstStyle/>
          <a:p>
            <a:pPr marL="12700">
              <a:lnSpc>
                <a:spcPts val="2795"/>
              </a:lnSpc>
              <a:spcBef>
                <a:spcPts val="139"/>
              </a:spcBef>
            </a:pPr>
            <a:r>
              <a:rPr sz="3750" spc="-9" baseline="2319" dirty="0" smtClean="0">
                <a:latin typeface="Arial"/>
                <a:cs typeface="Arial"/>
              </a:rPr>
              <a:t>•</a:t>
            </a:r>
            <a:r>
              <a:rPr sz="3750" spc="-204" baseline="2184" dirty="0" smtClean="0">
                <a:latin typeface="Calibri"/>
                <a:cs typeface="Calibri"/>
              </a:rPr>
              <a:t>T</a:t>
            </a:r>
            <a:r>
              <a:rPr lang="es-EC" sz="3750" spc="-204" baseline="2184" dirty="0" smtClean="0">
                <a:latin typeface="Calibri"/>
                <a:cs typeface="Calibri"/>
              </a:rPr>
              <a:t> </a:t>
            </a:r>
            <a:r>
              <a:rPr lang="es-EC" sz="3750" spc="0" baseline="2184" dirty="0" smtClean="0">
                <a:latin typeface="Calibri"/>
                <a:cs typeface="Calibri"/>
              </a:rPr>
              <a:t>o</a:t>
            </a:r>
            <a:r>
              <a:rPr lang="es-EC" sz="3750" spc="9" baseline="2184" dirty="0" smtClean="0">
                <a:latin typeface="Calibri"/>
                <a:cs typeface="Calibri"/>
              </a:rPr>
              <a:t>d</a:t>
            </a:r>
            <a:r>
              <a:rPr lang="es-EC" sz="3750" spc="-19" baseline="2184" dirty="0" smtClean="0">
                <a:latin typeface="Calibri"/>
                <a:cs typeface="Calibri"/>
              </a:rPr>
              <a:t>a</a:t>
            </a:r>
            <a:r>
              <a:rPr lang="es-EC" sz="3750" spc="0" baseline="2184" dirty="0" smtClean="0">
                <a:latin typeface="Calibri"/>
                <a:cs typeface="Calibri"/>
              </a:rPr>
              <a:t>s deben poder sustanciarse por un mismo procedimiento. </a:t>
            </a:r>
            <a:endParaRPr sz="2500" dirty="0">
              <a:latin typeface="Calibri"/>
              <a:cs typeface="Calibri"/>
            </a:endParaRPr>
          </a:p>
        </p:txBody>
      </p:sp>
    </p:spTree>
    <p:extLst>
      <p:ext uri="{BB962C8B-B14F-4D97-AF65-F5344CB8AC3E}">
        <p14:creationId xmlns:p14="http://schemas.microsoft.com/office/powerpoint/2010/main" val="12993677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11f4d6b31feb6639dc7e851a0f4ac1efca4895"/>
</p:tagLst>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3091</Words>
  <Application>Microsoft Office PowerPoint</Application>
  <PresentationFormat>Personalizado</PresentationFormat>
  <Paragraphs>500</Paragraphs>
  <Slides>51</Slides>
  <Notes>22</Notes>
  <HiddenSlides>0</HiddenSlides>
  <MMClips>0</MMClips>
  <ScaleCrop>false</ScaleCrop>
  <HeadingPairs>
    <vt:vector size="4" baseType="variant">
      <vt:variant>
        <vt:lpstr>Tema</vt:lpstr>
      </vt:variant>
      <vt:variant>
        <vt:i4>1</vt:i4>
      </vt:variant>
      <vt:variant>
        <vt:lpstr>Títulos de diapositiva</vt:lpstr>
      </vt:variant>
      <vt:variant>
        <vt:i4>51</vt:i4>
      </vt:variant>
    </vt:vector>
  </HeadingPairs>
  <TitlesOfParts>
    <vt:vector size="52" baseType="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9.5. SENTENCIA: EMISIÓN Y MOTIVACIÓN</vt:lpstr>
      <vt:lpstr>Providencias judiciales en los procesos por audiencias</vt:lpstr>
      <vt:lpstr>Providencias judiciales dictadas fuera de audiencia</vt:lpstr>
      <vt:lpstr>Providencias judiciales dictadas en audiencia</vt:lpstr>
      <vt:lpstr>Providencias judiciales dictadas en audiencia. Emisión Sentencia.</vt:lpstr>
      <vt:lpstr> Providencias judiciales dictadas en audiencia. Emisión. Resolución sobre las excepciones </vt:lpstr>
      <vt:lpstr> Providencias judiciales.  Contenido general de sentencias y autos ESCRITOS. </vt:lpstr>
      <vt:lpstr>Sentencia  Contenido</vt:lpstr>
      <vt:lpstr>Sentencia Contenido</vt:lpstr>
      <vt:lpstr>Principios recogidos a texto expreso en el COGEP</vt:lpstr>
      <vt:lpstr> Motivación </vt:lpstr>
      <vt:lpstr>Motivación</vt:lpstr>
      <vt:lpstr> Motivación </vt:lpstr>
      <vt:lpstr> Motivación Normas COGEP que refieren  a la motivación de las resoluciones </vt:lpstr>
      <vt:lpstr>Motivación</vt:lpstr>
      <vt:lpstr>Motivación</vt:lpstr>
      <vt:lpstr>Motivación</vt:lpstr>
      <vt:lpstr>Motivación</vt:lpstr>
      <vt:lpstr>Motivación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RAP</dc:creator>
  <cp:lastModifiedBy>Carolina del Rocio Villagomez Montero</cp:lastModifiedBy>
  <cp:revision>56</cp:revision>
  <dcterms:created xsi:type="dcterms:W3CDTF">2015-09-07T17:28:57Z</dcterms:created>
  <dcterms:modified xsi:type="dcterms:W3CDTF">2015-09-18T15:17:59Z</dcterms:modified>
</cp:coreProperties>
</file>